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3"/>
    <p:sldMasterId id="2147483672" r:id="rId4"/>
  </p:sldMasterIdLst>
  <p:sldIdLst>
    <p:sldId id="256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/>
    <p:restoredTop sz="93625"/>
  </p:normalViewPr>
  <p:slideViewPr>
    <p:cSldViewPr snapToGrid="0" snapToObjects="1">
      <p:cViewPr varScale="1">
        <p:scale>
          <a:sx n="103" d="100"/>
          <a:sy n="103" d="100"/>
        </p:scale>
        <p:origin x="6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C37CC2-AA1E-49A8-9BA3-A3B8C57AB498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DF37A03D-4BD0-4E60-A831-3845E66B396D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Folha de Rosto</a:t>
          </a:r>
          <a:r>
            <a:rPr lang="pt-BR" sz="2000" dirty="0" smtClean="0">
              <a:latin typeface="+mj-lt"/>
            </a:rPr>
            <a:t>: Todos os campos preenchidos;</a:t>
          </a:r>
          <a:endParaRPr lang="pt-BR" sz="2000" dirty="0"/>
        </a:p>
      </dgm:t>
    </dgm:pt>
    <dgm:pt modelId="{3598530C-28B1-4814-A2D5-5A40E61EB8C5}" cxnId="{D6809CEB-6A12-44A6-AAFC-52D82AC4C5C5}" type="parTrans">
      <dgm:prSet/>
      <dgm:spPr/>
      <dgm:t>
        <a:bodyPr/>
        <a:lstStyle/>
        <a:p>
          <a:endParaRPr lang="pt-BR" sz="2800"/>
        </a:p>
      </dgm:t>
    </dgm:pt>
    <dgm:pt modelId="{4BE5499C-0CFA-4EED-8B6B-426CC7142582}" cxnId="{D6809CEB-6A12-44A6-AAFC-52D82AC4C5C5}" type="sibTrans">
      <dgm:prSet/>
      <dgm:spPr/>
      <dgm:t>
        <a:bodyPr/>
        <a:lstStyle/>
        <a:p>
          <a:endParaRPr lang="pt-BR" sz="2800"/>
        </a:p>
      </dgm:t>
    </dgm:pt>
    <dgm:pt modelId="{A50B5AEA-6FC5-48B1-8F07-1EB2FA8A88F3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Orçamento;</a:t>
          </a:r>
          <a:endParaRPr lang="pt-BR" sz="2000" dirty="0"/>
        </a:p>
      </dgm:t>
    </dgm:pt>
    <dgm:pt modelId="{F1E3BCA8-218A-427F-90C5-0C6B6A00540F}" cxnId="{87C262AF-80B7-4432-ACB9-9807E2CD8F05}" type="parTrans">
      <dgm:prSet/>
      <dgm:spPr/>
      <dgm:t>
        <a:bodyPr/>
        <a:lstStyle/>
        <a:p>
          <a:endParaRPr lang="pt-BR" sz="2800"/>
        </a:p>
      </dgm:t>
    </dgm:pt>
    <dgm:pt modelId="{F3379F41-97DB-4ED4-B8CC-201B52513779}" cxnId="{87C262AF-80B7-4432-ACB9-9807E2CD8F05}" type="sibTrans">
      <dgm:prSet/>
      <dgm:spPr/>
      <dgm:t>
        <a:bodyPr/>
        <a:lstStyle/>
        <a:p>
          <a:endParaRPr lang="pt-BR" sz="2800"/>
        </a:p>
      </dgm:t>
    </dgm:pt>
    <dgm:pt modelId="{04139E63-7135-4F9C-9A42-76D1B4404762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Termo de Consentimento Livre e Esclarecido – TCLE;</a:t>
          </a:r>
          <a:endParaRPr lang="pt-BR" sz="2000" dirty="0"/>
        </a:p>
      </dgm:t>
    </dgm:pt>
    <dgm:pt modelId="{653DC402-85B7-4C3D-8D43-8D1B675B1934}" cxnId="{A2526297-4146-475A-AA2C-52CDCF82A7BD}" type="parTrans">
      <dgm:prSet/>
      <dgm:spPr/>
      <dgm:t>
        <a:bodyPr/>
        <a:lstStyle/>
        <a:p>
          <a:endParaRPr lang="pt-BR" sz="2800"/>
        </a:p>
      </dgm:t>
    </dgm:pt>
    <dgm:pt modelId="{EC6F6BF9-4800-4EC2-92E6-74D4F8C5BFA6}" cxnId="{A2526297-4146-475A-AA2C-52CDCF82A7BD}" type="sibTrans">
      <dgm:prSet/>
      <dgm:spPr/>
      <dgm:t>
        <a:bodyPr/>
        <a:lstStyle/>
        <a:p>
          <a:endParaRPr lang="pt-BR" sz="2800"/>
        </a:p>
      </dgm:t>
    </dgm:pt>
    <dgm:pt modelId="{B50FE4E2-722B-44C6-AB4A-A1D805559299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Cronograma de execução da pesquisa;</a:t>
          </a:r>
          <a:endParaRPr lang="pt-BR" sz="2000" dirty="0"/>
        </a:p>
      </dgm:t>
    </dgm:pt>
    <dgm:pt modelId="{A7904431-C6A5-4991-AB00-1C518AA3EFED}" cxnId="{91D862BF-087A-4CA2-9A8A-6E194C3ACD25}" type="parTrans">
      <dgm:prSet/>
      <dgm:spPr/>
      <dgm:t>
        <a:bodyPr/>
        <a:lstStyle/>
        <a:p>
          <a:endParaRPr lang="pt-BR" sz="2800"/>
        </a:p>
      </dgm:t>
    </dgm:pt>
    <dgm:pt modelId="{EC4ACF9D-64BE-47EC-8F87-B9A46E841694}" cxnId="{91D862BF-087A-4CA2-9A8A-6E194C3ACD25}" type="sibTrans">
      <dgm:prSet/>
      <dgm:spPr/>
      <dgm:t>
        <a:bodyPr/>
        <a:lstStyle/>
        <a:p>
          <a:endParaRPr lang="pt-BR" sz="2800"/>
        </a:p>
      </dgm:t>
    </dgm:pt>
    <dgm:pt modelId="{3E0CB7A4-FE67-47F1-8BFA-3A08BAE2C5CD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Projeto detalhado;</a:t>
          </a:r>
          <a:endParaRPr lang="pt-BR" sz="2000" dirty="0"/>
        </a:p>
      </dgm:t>
    </dgm:pt>
    <dgm:pt modelId="{EF6D1825-C88E-46FC-91CC-66AFFB707D6E}" cxnId="{5137585C-0DEF-4CE1-98DC-00D677D86031}" type="parTrans">
      <dgm:prSet/>
      <dgm:spPr/>
      <dgm:t>
        <a:bodyPr/>
        <a:lstStyle/>
        <a:p>
          <a:endParaRPr lang="pt-BR" sz="2800"/>
        </a:p>
      </dgm:t>
    </dgm:pt>
    <dgm:pt modelId="{B13426EE-ACBD-4DDF-B38C-AB824A1D5296}" cxnId="{5137585C-0DEF-4CE1-98DC-00D677D86031}" type="sibTrans">
      <dgm:prSet/>
      <dgm:spPr/>
      <dgm:t>
        <a:bodyPr/>
        <a:lstStyle/>
        <a:p>
          <a:endParaRPr lang="pt-BR" sz="2800"/>
        </a:p>
      </dgm:t>
    </dgm:pt>
    <dgm:pt modelId="{FBDE0393-D173-4AF4-AEAD-8A4ABB2B7C22}">
      <dgm:prSet phldrT="[Texto]" custT="1"/>
      <dgm:spPr/>
      <dgm:t>
        <a:bodyPr/>
        <a:lstStyle/>
        <a:p>
          <a:r>
            <a:rPr lang="pt-BR" sz="1900" b="1" dirty="0" smtClean="0">
              <a:latin typeface="+mj-lt"/>
            </a:rPr>
            <a:t>Anexos dos projetos (Questionários)- Listar todos</a:t>
          </a:r>
          <a:endParaRPr lang="pt-BR" sz="1900" b="0" dirty="0"/>
        </a:p>
      </dgm:t>
    </dgm:pt>
    <dgm:pt modelId="{3A0CDB10-DD58-4C0C-8688-84CA16C022B6}" cxnId="{7700B244-61B2-4AF5-A1ED-8E60E7183EF6}" type="parTrans">
      <dgm:prSet/>
      <dgm:spPr/>
      <dgm:t>
        <a:bodyPr/>
        <a:lstStyle/>
        <a:p>
          <a:endParaRPr lang="pt-BR"/>
        </a:p>
      </dgm:t>
    </dgm:pt>
    <dgm:pt modelId="{AAD4C41C-D7DF-44C4-950A-E82CE00B4340}" cxnId="{7700B244-61B2-4AF5-A1ED-8E60E7183EF6}" type="sibTrans">
      <dgm:prSet/>
      <dgm:spPr/>
      <dgm:t>
        <a:bodyPr/>
        <a:lstStyle/>
        <a:p>
          <a:endParaRPr lang="pt-BR"/>
        </a:p>
      </dgm:t>
    </dgm:pt>
    <dgm:pt modelId="{706E72F3-6F55-4308-8FE5-55DADC302CFF}">
      <dgm:prSet phldrT="[Texto]" custT="1"/>
      <dgm:spPr/>
      <dgm:t>
        <a:bodyPr/>
        <a:lstStyle/>
        <a:p>
          <a:r>
            <a:rPr lang="pt-BR" sz="1900" b="1" dirty="0" smtClean="0"/>
            <a:t>Autorização para coleta de dados (Recrutamento x Coleta de dados)</a:t>
          </a:r>
          <a:endParaRPr lang="pt-BR" sz="1900" b="1" dirty="0"/>
        </a:p>
      </dgm:t>
    </dgm:pt>
    <dgm:pt modelId="{C823CF99-760B-472C-A2C2-B6307C4752F8}" cxnId="{DD863718-84EB-45F2-B176-7C4E2D46C8E3}" type="parTrans">
      <dgm:prSet/>
      <dgm:spPr/>
      <dgm:t>
        <a:bodyPr/>
        <a:lstStyle/>
        <a:p>
          <a:endParaRPr lang="pt-BR"/>
        </a:p>
      </dgm:t>
    </dgm:pt>
    <dgm:pt modelId="{BF82A2CA-0DEA-4EA0-90BD-A42E4DCC8E2C}" cxnId="{DD863718-84EB-45F2-B176-7C4E2D46C8E3}" type="sibTrans">
      <dgm:prSet/>
      <dgm:spPr/>
      <dgm:t>
        <a:bodyPr/>
        <a:lstStyle/>
        <a:p>
          <a:endParaRPr lang="pt-BR"/>
        </a:p>
      </dgm:t>
    </dgm:pt>
    <dgm:pt modelId="{4F746271-7495-47B1-98EF-F5F5A2ED245C}" type="pres">
      <dgm:prSet presAssocID="{66C37CC2-AA1E-49A8-9BA3-A3B8C57AB49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71CEBA6B-2783-4F6B-8923-8A25A8B5A852}" type="pres">
      <dgm:prSet presAssocID="{66C37CC2-AA1E-49A8-9BA3-A3B8C57AB498}" presName="Name1" presStyleCnt="0"/>
      <dgm:spPr/>
    </dgm:pt>
    <dgm:pt modelId="{175F479D-14CA-4C86-840C-067A255B700D}" type="pres">
      <dgm:prSet presAssocID="{66C37CC2-AA1E-49A8-9BA3-A3B8C57AB498}" presName="cycle" presStyleCnt="0"/>
      <dgm:spPr/>
    </dgm:pt>
    <dgm:pt modelId="{512EAA14-CF9A-4C94-BAFB-A87D5216BEA6}" type="pres">
      <dgm:prSet presAssocID="{66C37CC2-AA1E-49A8-9BA3-A3B8C57AB498}" presName="srcNode" presStyleLbl="node1" presStyleIdx="0" presStyleCnt="7"/>
      <dgm:spPr/>
    </dgm:pt>
    <dgm:pt modelId="{FEC5BB54-0DA4-4A12-B418-D846FDA5039C}" type="pres">
      <dgm:prSet presAssocID="{66C37CC2-AA1E-49A8-9BA3-A3B8C57AB498}" presName="conn" presStyleLbl="parChTrans1D2" presStyleIdx="0" presStyleCnt="1"/>
      <dgm:spPr/>
      <dgm:t>
        <a:bodyPr/>
        <a:lstStyle/>
        <a:p>
          <a:endParaRPr lang="pt-BR"/>
        </a:p>
      </dgm:t>
    </dgm:pt>
    <dgm:pt modelId="{9B256D99-A70A-48D4-984D-9766666B0AB0}" type="pres">
      <dgm:prSet presAssocID="{66C37CC2-AA1E-49A8-9BA3-A3B8C57AB498}" presName="extraNode" presStyleLbl="node1" presStyleIdx="0" presStyleCnt="7"/>
      <dgm:spPr/>
    </dgm:pt>
    <dgm:pt modelId="{AEAC3294-BEF7-4B8E-A314-FED9486FB77C}" type="pres">
      <dgm:prSet presAssocID="{66C37CC2-AA1E-49A8-9BA3-A3B8C57AB498}" presName="dstNode" presStyleLbl="node1" presStyleIdx="0" presStyleCnt="7"/>
      <dgm:spPr/>
    </dgm:pt>
    <dgm:pt modelId="{0B2C6C36-F9B7-460E-8C65-C856F1E2C969}" type="pres">
      <dgm:prSet presAssocID="{DF37A03D-4BD0-4E60-A831-3845E66B396D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E03EBF-7C9B-48FE-9194-8683115FD042}" type="pres">
      <dgm:prSet presAssocID="{DF37A03D-4BD0-4E60-A831-3845E66B396D}" presName="accent_1" presStyleCnt="0"/>
      <dgm:spPr/>
    </dgm:pt>
    <dgm:pt modelId="{BBC63B4F-6F3C-4539-B8EF-4DFDE8BB0A49}" type="pres">
      <dgm:prSet presAssocID="{DF37A03D-4BD0-4E60-A831-3845E66B396D}" presName="accentRepeatNode" presStyleLbl="solidFgAcc1" presStyleIdx="0" presStyleCnt="7"/>
      <dgm:spPr/>
    </dgm:pt>
    <dgm:pt modelId="{DE4E6212-6D12-4BF8-843C-EBC1D84DB28F}" type="pres">
      <dgm:prSet presAssocID="{04139E63-7135-4F9C-9A42-76D1B4404762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AC36A9-BD14-4F91-A196-6E2639AB15C0}" type="pres">
      <dgm:prSet presAssocID="{04139E63-7135-4F9C-9A42-76D1B4404762}" presName="accent_2" presStyleCnt="0"/>
      <dgm:spPr/>
    </dgm:pt>
    <dgm:pt modelId="{B3B964A1-F1A1-4AE4-B8E4-3D644A5F4F8F}" type="pres">
      <dgm:prSet presAssocID="{04139E63-7135-4F9C-9A42-76D1B4404762}" presName="accentRepeatNode" presStyleLbl="solidFgAcc1" presStyleIdx="1" presStyleCnt="7"/>
      <dgm:spPr/>
    </dgm:pt>
    <dgm:pt modelId="{0E0E80EC-8F55-42D8-A067-967C7EB7FE9C}" type="pres">
      <dgm:prSet presAssocID="{B50FE4E2-722B-44C6-AB4A-A1D805559299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788D785-6C4B-41A3-A104-1963C0B09A9B}" type="pres">
      <dgm:prSet presAssocID="{B50FE4E2-722B-44C6-AB4A-A1D805559299}" presName="accent_3" presStyleCnt="0"/>
      <dgm:spPr/>
    </dgm:pt>
    <dgm:pt modelId="{16985A35-4BFA-41EB-8E91-4563F5111036}" type="pres">
      <dgm:prSet presAssocID="{B50FE4E2-722B-44C6-AB4A-A1D805559299}" presName="accentRepeatNode" presStyleLbl="solidFgAcc1" presStyleIdx="2" presStyleCnt="7"/>
      <dgm:spPr/>
    </dgm:pt>
    <dgm:pt modelId="{81DD004B-0771-4F1E-98E1-85640D9B73F9}" type="pres">
      <dgm:prSet presAssocID="{A50B5AEA-6FC5-48B1-8F07-1EB2FA8A88F3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C9990B7-69C8-4D2A-AF55-D292D2709DD4}" type="pres">
      <dgm:prSet presAssocID="{A50B5AEA-6FC5-48B1-8F07-1EB2FA8A88F3}" presName="accent_4" presStyleCnt="0"/>
      <dgm:spPr/>
    </dgm:pt>
    <dgm:pt modelId="{E1924E64-9636-40D6-8E60-2EEF79CDDD90}" type="pres">
      <dgm:prSet presAssocID="{A50B5AEA-6FC5-48B1-8F07-1EB2FA8A88F3}" presName="accentRepeatNode" presStyleLbl="solidFgAcc1" presStyleIdx="3" presStyleCnt="7"/>
      <dgm:spPr/>
    </dgm:pt>
    <dgm:pt modelId="{5345126B-7A8C-485A-9313-6A48F17A231C}" type="pres">
      <dgm:prSet presAssocID="{3E0CB7A4-FE67-47F1-8BFA-3A08BAE2C5CD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36472F-3F65-4CEF-9AE6-E702923A8CA1}" type="pres">
      <dgm:prSet presAssocID="{3E0CB7A4-FE67-47F1-8BFA-3A08BAE2C5CD}" presName="accent_5" presStyleCnt="0"/>
      <dgm:spPr/>
    </dgm:pt>
    <dgm:pt modelId="{6E61DF35-3F91-4749-80E9-24AC8F72F8A4}" type="pres">
      <dgm:prSet presAssocID="{3E0CB7A4-FE67-47F1-8BFA-3A08BAE2C5CD}" presName="accentRepeatNode" presStyleLbl="solidFgAcc1" presStyleIdx="4" presStyleCnt="7"/>
      <dgm:spPr/>
    </dgm:pt>
    <dgm:pt modelId="{0F86D05C-A681-47A9-AC9A-BCDBB4815D1D}" type="pres">
      <dgm:prSet presAssocID="{FBDE0393-D173-4AF4-AEAD-8A4ABB2B7C22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8F24753-E25E-44A6-9E12-D6789776CE64}" type="pres">
      <dgm:prSet presAssocID="{FBDE0393-D173-4AF4-AEAD-8A4ABB2B7C22}" presName="accent_6" presStyleCnt="0"/>
      <dgm:spPr/>
    </dgm:pt>
    <dgm:pt modelId="{B9638049-5107-467E-8F45-1085C7EFB5DC}" type="pres">
      <dgm:prSet presAssocID="{FBDE0393-D173-4AF4-AEAD-8A4ABB2B7C22}" presName="accentRepeatNode" presStyleLbl="solidFgAcc1" presStyleIdx="5" presStyleCnt="7"/>
      <dgm:spPr/>
    </dgm:pt>
    <dgm:pt modelId="{2835993E-5284-4F42-B74F-CDBF0154116F}" type="pres">
      <dgm:prSet presAssocID="{706E72F3-6F55-4308-8FE5-55DADC302CFF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E84C63-0A28-43E6-9124-919A20D9DAEE}" type="pres">
      <dgm:prSet presAssocID="{706E72F3-6F55-4308-8FE5-55DADC302CFF}" presName="accent_7" presStyleCnt="0"/>
      <dgm:spPr/>
    </dgm:pt>
    <dgm:pt modelId="{714EDD99-B237-4624-A06F-774D23A38877}" type="pres">
      <dgm:prSet presAssocID="{706E72F3-6F55-4308-8FE5-55DADC302CFF}" presName="accentRepeatNode" presStyleLbl="solidFgAcc1" presStyleIdx="6" presStyleCnt="7"/>
      <dgm:spPr/>
    </dgm:pt>
  </dgm:ptLst>
  <dgm:cxnLst>
    <dgm:cxn modelId="{BB739F4D-C194-564F-B03A-4B8624F1DD85}" type="presOf" srcId="{4BE5499C-0CFA-4EED-8B6B-426CC7142582}" destId="{FEC5BB54-0DA4-4A12-B418-D846FDA5039C}" srcOrd="0" destOrd="0" presId="urn:microsoft.com/office/officeart/2008/layout/VerticalCurvedList"/>
    <dgm:cxn modelId="{D6809CEB-6A12-44A6-AAFC-52D82AC4C5C5}" srcId="{66C37CC2-AA1E-49A8-9BA3-A3B8C57AB498}" destId="{DF37A03D-4BD0-4E60-A831-3845E66B396D}" srcOrd="0" destOrd="0" parTransId="{3598530C-28B1-4814-A2D5-5A40E61EB8C5}" sibTransId="{4BE5499C-0CFA-4EED-8B6B-426CC7142582}"/>
    <dgm:cxn modelId="{5137585C-0DEF-4CE1-98DC-00D677D86031}" srcId="{66C37CC2-AA1E-49A8-9BA3-A3B8C57AB498}" destId="{3E0CB7A4-FE67-47F1-8BFA-3A08BAE2C5CD}" srcOrd="4" destOrd="0" parTransId="{EF6D1825-C88E-46FC-91CC-66AFFB707D6E}" sibTransId="{B13426EE-ACBD-4DDF-B38C-AB824A1D5296}"/>
    <dgm:cxn modelId="{E636CE9F-2487-0A4E-A7C4-FC089AC2521D}" type="presOf" srcId="{A50B5AEA-6FC5-48B1-8F07-1EB2FA8A88F3}" destId="{81DD004B-0771-4F1E-98E1-85640D9B73F9}" srcOrd="0" destOrd="0" presId="urn:microsoft.com/office/officeart/2008/layout/VerticalCurvedList"/>
    <dgm:cxn modelId="{E695EFA4-0833-3B44-8252-5DCE5FC76019}" type="presOf" srcId="{DF37A03D-4BD0-4E60-A831-3845E66B396D}" destId="{0B2C6C36-F9B7-460E-8C65-C856F1E2C969}" srcOrd="0" destOrd="0" presId="urn:microsoft.com/office/officeart/2008/layout/VerticalCurvedList"/>
    <dgm:cxn modelId="{A2526297-4146-475A-AA2C-52CDCF82A7BD}" srcId="{66C37CC2-AA1E-49A8-9BA3-A3B8C57AB498}" destId="{04139E63-7135-4F9C-9A42-76D1B4404762}" srcOrd="1" destOrd="0" parTransId="{653DC402-85B7-4C3D-8D43-8D1B675B1934}" sibTransId="{EC6F6BF9-4800-4EC2-92E6-74D4F8C5BFA6}"/>
    <dgm:cxn modelId="{10A7B0FE-1695-0044-8FF7-2AFE1508F4AE}" type="presOf" srcId="{FBDE0393-D173-4AF4-AEAD-8A4ABB2B7C22}" destId="{0F86D05C-A681-47A9-AC9A-BCDBB4815D1D}" srcOrd="0" destOrd="0" presId="urn:microsoft.com/office/officeart/2008/layout/VerticalCurvedList"/>
    <dgm:cxn modelId="{87C262AF-80B7-4432-ACB9-9807E2CD8F05}" srcId="{66C37CC2-AA1E-49A8-9BA3-A3B8C57AB498}" destId="{A50B5AEA-6FC5-48B1-8F07-1EB2FA8A88F3}" srcOrd="3" destOrd="0" parTransId="{F1E3BCA8-218A-427F-90C5-0C6B6A00540F}" sibTransId="{F3379F41-97DB-4ED4-B8CC-201B52513779}"/>
    <dgm:cxn modelId="{034B00BF-6596-604C-92F0-C97802B32929}" type="presOf" srcId="{66C37CC2-AA1E-49A8-9BA3-A3B8C57AB498}" destId="{4F746271-7495-47B1-98EF-F5F5A2ED245C}" srcOrd="0" destOrd="0" presId="urn:microsoft.com/office/officeart/2008/layout/VerticalCurvedList"/>
    <dgm:cxn modelId="{BE527C2A-1671-C340-A4CA-58BD88BDB85C}" type="presOf" srcId="{706E72F3-6F55-4308-8FE5-55DADC302CFF}" destId="{2835993E-5284-4F42-B74F-CDBF0154116F}" srcOrd="0" destOrd="0" presId="urn:microsoft.com/office/officeart/2008/layout/VerticalCurvedList"/>
    <dgm:cxn modelId="{3368ED42-9903-8143-8FA5-36BBF2609CD9}" type="presOf" srcId="{3E0CB7A4-FE67-47F1-8BFA-3A08BAE2C5CD}" destId="{5345126B-7A8C-485A-9313-6A48F17A231C}" srcOrd="0" destOrd="0" presId="urn:microsoft.com/office/officeart/2008/layout/VerticalCurvedList"/>
    <dgm:cxn modelId="{91D862BF-087A-4CA2-9A8A-6E194C3ACD25}" srcId="{66C37CC2-AA1E-49A8-9BA3-A3B8C57AB498}" destId="{B50FE4E2-722B-44C6-AB4A-A1D805559299}" srcOrd="2" destOrd="0" parTransId="{A7904431-C6A5-4991-AB00-1C518AA3EFED}" sibTransId="{EC4ACF9D-64BE-47EC-8F87-B9A46E841694}"/>
    <dgm:cxn modelId="{DD863718-84EB-45F2-B176-7C4E2D46C8E3}" srcId="{66C37CC2-AA1E-49A8-9BA3-A3B8C57AB498}" destId="{706E72F3-6F55-4308-8FE5-55DADC302CFF}" srcOrd="6" destOrd="0" parTransId="{C823CF99-760B-472C-A2C2-B6307C4752F8}" sibTransId="{BF82A2CA-0DEA-4EA0-90BD-A42E4DCC8E2C}"/>
    <dgm:cxn modelId="{2D5C4C0E-8E66-6743-8097-A28E7953F7FB}" type="presOf" srcId="{B50FE4E2-722B-44C6-AB4A-A1D805559299}" destId="{0E0E80EC-8F55-42D8-A067-967C7EB7FE9C}" srcOrd="0" destOrd="0" presId="urn:microsoft.com/office/officeart/2008/layout/VerticalCurvedList"/>
    <dgm:cxn modelId="{F23D6832-BDD2-014D-8871-B907B3D44923}" type="presOf" srcId="{04139E63-7135-4F9C-9A42-76D1B4404762}" destId="{DE4E6212-6D12-4BF8-843C-EBC1D84DB28F}" srcOrd="0" destOrd="0" presId="urn:microsoft.com/office/officeart/2008/layout/VerticalCurvedList"/>
    <dgm:cxn modelId="{7700B244-61B2-4AF5-A1ED-8E60E7183EF6}" srcId="{66C37CC2-AA1E-49A8-9BA3-A3B8C57AB498}" destId="{FBDE0393-D173-4AF4-AEAD-8A4ABB2B7C22}" srcOrd="5" destOrd="0" parTransId="{3A0CDB10-DD58-4C0C-8688-84CA16C022B6}" sibTransId="{AAD4C41C-D7DF-44C4-950A-E82CE00B4340}"/>
    <dgm:cxn modelId="{0FFE902B-61DC-474A-A9E8-A094807C0A11}" type="presParOf" srcId="{4F746271-7495-47B1-98EF-F5F5A2ED245C}" destId="{71CEBA6B-2783-4F6B-8923-8A25A8B5A852}" srcOrd="0" destOrd="0" presId="urn:microsoft.com/office/officeart/2008/layout/VerticalCurvedList"/>
    <dgm:cxn modelId="{F60F49C3-1C50-7A4A-8C9C-1980F1270C81}" type="presParOf" srcId="{71CEBA6B-2783-4F6B-8923-8A25A8B5A852}" destId="{175F479D-14CA-4C86-840C-067A255B700D}" srcOrd="0" destOrd="0" presId="urn:microsoft.com/office/officeart/2008/layout/VerticalCurvedList"/>
    <dgm:cxn modelId="{BA57CAF9-07E0-6740-9900-F760E4CC7C2E}" type="presParOf" srcId="{175F479D-14CA-4C86-840C-067A255B700D}" destId="{512EAA14-CF9A-4C94-BAFB-A87D5216BEA6}" srcOrd="0" destOrd="0" presId="urn:microsoft.com/office/officeart/2008/layout/VerticalCurvedList"/>
    <dgm:cxn modelId="{13ED8D8F-7F64-2240-B5BB-5A4F91299FFD}" type="presParOf" srcId="{175F479D-14CA-4C86-840C-067A255B700D}" destId="{FEC5BB54-0DA4-4A12-B418-D846FDA5039C}" srcOrd="1" destOrd="0" presId="urn:microsoft.com/office/officeart/2008/layout/VerticalCurvedList"/>
    <dgm:cxn modelId="{F95FE526-F9A6-2B48-B780-BF4E72EBA34E}" type="presParOf" srcId="{175F479D-14CA-4C86-840C-067A255B700D}" destId="{9B256D99-A70A-48D4-984D-9766666B0AB0}" srcOrd="2" destOrd="0" presId="urn:microsoft.com/office/officeart/2008/layout/VerticalCurvedList"/>
    <dgm:cxn modelId="{5E97D992-EC4B-9C44-86B9-D29C44DD89AC}" type="presParOf" srcId="{175F479D-14CA-4C86-840C-067A255B700D}" destId="{AEAC3294-BEF7-4B8E-A314-FED9486FB77C}" srcOrd="3" destOrd="0" presId="urn:microsoft.com/office/officeart/2008/layout/VerticalCurvedList"/>
    <dgm:cxn modelId="{61841CC9-858D-A945-8529-5298202DE897}" type="presParOf" srcId="{71CEBA6B-2783-4F6B-8923-8A25A8B5A852}" destId="{0B2C6C36-F9B7-460E-8C65-C856F1E2C969}" srcOrd="1" destOrd="0" presId="urn:microsoft.com/office/officeart/2008/layout/VerticalCurvedList"/>
    <dgm:cxn modelId="{8BBF4A72-B976-8E4D-924B-8C2CFACE627C}" type="presParOf" srcId="{71CEBA6B-2783-4F6B-8923-8A25A8B5A852}" destId="{59E03EBF-7C9B-48FE-9194-8683115FD042}" srcOrd="2" destOrd="0" presId="urn:microsoft.com/office/officeart/2008/layout/VerticalCurvedList"/>
    <dgm:cxn modelId="{054E9C3C-E807-E84D-AB00-5FB2091643D6}" type="presParOf" srcId="{59E03EBF-7C9B-48FE-9194-8683115FD042}" destId="{BBC63B4F-6F3C-4539-B8EF-4DFDE8BB0A49}" srcOrd="0" destOrd="0" presId="urn:microsoft.com/office/officeart/2008/layout/VerticalCurvedList"/>
    <dgm:cxn modelId="{EDB4F12A-C113-0D43-9CAE-96D0C73764B7}" type="presParOf" srcId="{71CEBA6B-2783-4F6B-8923-8A25A8B5A852}" destId="{DE4E6212-6D12-4BF8-843C-EBC1D84DB28F}" srcOrd="3" destOrd="0" presId="urn:microsoft.com/office/officeart/2008/layout/VerticalCurvedList"/>
    <dgm:cxn modelId="{458C2D8A-035B-1B47-9453-F014FC679DD7}" type="presParOf" srcId="{71CEBA6B-2783-4F6B-8923-8A25A8B5A852}" destId="{E6AC36A9-BD14-4F91-A196-6E2639AB15C0}" srcOrd="4" destOrd="0" presId="urn:microsoft.com/office/officeart/2008/layout/VerticalCurvedList"/>
    <dgm:cxn modelId="{C69C9184-832B-0D45-B70F-B2C00A49E164}" type="presParOf" srcId="{E6AC36A9-BD14-4F91-A196-6E2639AB15C0}" destId="{B3B964A1-F1A1-4AE4-B8E4-3D644A5F4F8F}" srcOrd="0" destOrd="0" presId="urn:microsoft.com/office/officeart/2008/layout/VerticalCurvedList"/>
    <dgm:cxn modelId="{4A2B2ECC-F045-654D-AA7B-835A67B4AA35}" type="presParOf" srcId="{71CEBA6B-2783-4F6B-8923-8A25A8B5A852}" destId="{0E0E80EC-8F55-42D8-A067-967C7EB7FE9C}" srcOrd="5" destOrd="0" presId="urn:microsoft.com/office/officeart/2008/layout/VerticalCurvedList"/>
    <dgm:cxn modelId="{F56FC3D9-5D3F-DA4C-A7F2-B82787FB6B05}" type="presParOf" srcId="{71CEBA6B-2783-4F6B-8923-8A25A8B5A852}" destId="{7788D785-6C4B-41A3-A104-1963C0B09A9B}" srcOrd="6" destOrd="0" presId="urn:microsoft.com/office/officeart/2008/layout/VerticalCurvedList"/>
    <dgm:cxn modelId="{749A541E-CE04-7C48-8905-6D2DC3EEF0B8}" type="presParOf" srcId="{7788D785-6C4B-41A3-A104-1963C0B09A9B}" destId="{16985A35-4BFA-41EB-8E91-4563F5111036}" srcOrd="0" destOrd="0" presId="urn:microsoft.com/office/officeart/2008/layout/VerticalCurvedList"/>
    <dgm:cxn modelId="{10A7879A-FD31-AE44-B52A-1D6328A347BB}" type="presParOf" srcId="{71CEBA6B-2783-4F6B-8923-8A25A8B5A852}" destId="{81DD004B-0771-4F1E-98E1-85640D9B73F9}" srcOrd="7" destOrd="0" presId="urn:microsoft.com/office/officeart/2008/layout/VerticalCurvedList"/>
    <dgm:cxn modelId="{D288036F-C2B3-8141-95C8-F4CD118CAB60}" type="presParOf" srcId="{71CEBA6B-2783-4F6B-8923-8A25A8B5A852}" destId="{3C9990B7-69C8-4D2A-AF55-D292D2709DD4}" srcOrd="8" destOrd="0" presId="urn:microsoft.com/office/officeart/2008/layout/VerticalCurvedList"/>
    <dgm:cxn modelId="{BD4883EA-C54C-B240-A4FA-3FBA0A4D764D}" type="presParOf" srcId="{3C9990B7-69C8-4D2A-AF55-D292D2709DD4}" destId="{E1924E64-9636-40D6-8E60-2EEF79CDDD90}" srcOrd="0" destOrd="0" presId="urn:microsoft.com/office/officeart/2008/layout/VerticalCurvedList"/>
    <dgm:cxn modelId="{A5C48C6A-8FA6-044D-A09A-48EB6C44E119}" type="presParOf" srcId="{71CEBA6B-2783-4F6B-8923-8A25A8B5A852}" destId="{5345126B-7A8C-485A-9313-6A48F17A231C}" srcOrd="9" destOrd="0" presId="urn:microsoft.com/office/officeart/2008/layout/VerticalCurvedList"/>
    <dgm:cxn modelId="{31C85F02-814E-9C4B-BC75-A4824FF03A7B}" type="presParOf" srcId="{71CEBA6B-2783-4F6B-8923-8A25A8B5A852}" destId="{4736472F-3F65-4CEF-9AE6-E702923A8CA1}" srcOrd="10" destOrd="0" presId="urn:microsoft.com/office/officeart/2008/layout/VerticalCurvedList"/>
    <dgm:cxn modelId="{7248248D-B28A-6549-99A4-33CD7652CDB1}" type="presParOf" srcId="{4736472F-3F65-4CEF-9AE6-E702923A8CA1}" destId="{6E61DF35-3F91-4749-80E9-24AC8F72F8A4}" srcOrd="0" destOrd="0" presId="urn:microsoft.com/office/officeart/2008/layout/VerticalCurvedList"/>
    <dgm:cxn modelId="{8EEE94CE-D8DF-D248-9EA6-4EAC1866BDE5}" type="presParOf" srcId="{71CEBA6B-2783-4F6B-8923-8A25A8B5A852}" destId="{0F86D05C-A681-47A9-AC9A-BCDBB4815D1D}" srcOrd="11" destOrd="0" presId="urn:microsoft.com/office/officeart/2008/layout/VerticalCurvedList"/>
    <dgm:cxn modelId="{93ACA0A4-1F09-AA4B-B5A1-9978002E1C7B}" type="presParOf" srcId="{71CEBA6B-2783-4F6B-8923-8A25A8B5A852}" destId="{B8F24753-E25E-44A6-9E12-D6789776CE64}" srcOrd="12" destOrd="0" presId="urn:microsoft.com/office/officeart/2008/layout/VerticalCurvedList"/>
    <dgm:cxn modelId="{184A32C7-B97A-EA44-B7EE-1F748DD63EDD}" type="presParOf" srcId="{B8F24753-E25E-44A6-9E12-D6789776CE64}" destId="{B9638049-5107-467E-8F45-1085C7EFB5DC}" srcOrd="0" destOrd="0" presId="urn:microsoft.com/office/officeart/2008/layout/VerticalCurvedList"/>
    <dgm:cxn modelId="{8B9F8C14-5075-F844-9AC1-3A551A9ED54B}" type="presParOf" srcId="{71CEBA6B-2783-4F6B-8923-8A25A8B5A852}" destId="{2835993E-5284-4F42-B74F-CDBF0154116F}" srcOrd="13" destOrd="0" presId="urn:microsoft.com/office/officeart/2008/layout/VerticalCurvedList"/>
    <dgm:cxn modelId="{6A32BEE1-ADCC-C34F-8EBA-0B716F75BCDB}" type="presParOf" srcId="{71CEBA6B-2783-4F6B-8923-8A25A8B5A852}" destId="{71E84C63-0A28-43E6-9124-919A20D9DAEE}" srcOrd="14" destOrd="0" presId="urn:microsoft.com/office/officeart/2008/layout/VerticalCurvedList"/>
    <dgm:cxn modelId="{EA76C53E-062B-A44D-9C0C-AAB540452D04}" type="presParOf" srcId="{71E84C63-0A28-43E6-9124-919A20D9DAEE}" destId="{714EDD99-B237-4624-A06F-774D23A388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3DFE39-EE1E-4580-AAE1-75A1D5E63E8A}" type="doc">
      <dgm:prSet loTypeId="urn:microsoft.com/office/officeart/2005/8/layout/radial1" loCatId="relationship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pt-BR"/>
        </a:p>
      </dgm:t>
    </dgm:pt>
    <dgm:pt modelId="{97A7CCA4-2D7E-4487-98B3-917D2426F5C8}">
      <dgm:prSet phldrT="[Texto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3200" dirty="0" smtClean="0">
              <a:solidFill>
                <a:schemeClr val="bg1"/>
              </a:solidFill>
            </a:rPr>
            <a:t>TCLE</a:t>
          </a:r>
          <a:endParaRPr lang="pt-BR" sz="3200" dirty="0">
            <a:solidFill>
              <a:schemeClr val="bg1"/>
            </a:solidFill>
          </a:endParaRPr>
        </a:p>
      </dgm:t>
    </dgm:pt>
    <dgm:pt modelId="{D3DD8F9E-5F4A-4F90-9FBD-E1D5377476A1}" cxnId="{75EA49A1-7CB4-4663-807C-A54DDDFFB749}" type="parTrans">
      <dgm:prSet/>
      <dgm:spPr/>
      <dgm:t>
        <a:bodyPr/>
        <a:lstStyle/>
        <a:p>
          <a:endParaRPr lang="pt-BR" sz="1800"/>
        </a:p>
      </dgm:t>
    </dgm:pt>
    <dgm:pt modelId="{BCE5E292-64B0-4821-9DFB-91BA9D66D971}" cxnId="{75EA49A1-7CB4-4663-807C-A54DDDFFB749}" type="sibTrans">
      <dgm:prSet/>
      <dgm:spPr/>
      <dgm:t>
        <a:bodyPr/>
        <a:lstStyle/>
        <a:p>
          <a:endParaRPr lang="pt-BR" sz="1800"/>
        </a:p>
      </dgm:t>
    </dgm:pt>
    <dgm:pt modelId="{C090EDD1-794B-4A9F-A776-38B4DDA6CD54}">
      <dgm:prSet phldrT="[Texto]" custT="1"/>
      <dgm:spPr/>
      <dgm:t>
        <a:bodyPr/>
        <a:lstStyle/>
        <a:p>
          <a:r>
            <a:rPr lang="pt-BR" altLang="pt-BR" sz="1600" dirty="0" smtClean="0"/>
            <a:t>Falta de linguagem clara e objetiva </a:t>
          </a:r>
          <a:endParaRPr lang="pt-BR" sz="1600" dirty="0"/>
        </a:p>
      </dgm:t>
    </dgm:pt>
    <dgm:pt modelId="{4DCB7D4C-AA18-4E0B-8C8B-1FB989AA9D56}" cxnId="{584F5D0D-3316-4611-9654-8C3809A213CA}" type="parTrans">
      <dgm:prSet custT="1"/>
      <dgm:spPr/>
      <dgm:t>
        <a:bodyPr/>
        <a:lstStyle/>
        <a:p>
          <a:endParaRPr lang="pt-BR" sz="500"/>
        </a:p>
      </dgm:t>
    </dgm:pt>
    <dgm:pt modelId="{4A9F7C5F-5C5C-46C5-8E94-2D838341D8FD}" cxnId="{584F5D0D-3316-4611-9654-8C3809A213CA}" type="sibTrans">
      <dgm:prSet/>
      <dgm:spPr/>
      <dgm:t>
        <a:bodyPr/>
        <a:lstStyle/>
        <a:p>
          <a:endParaRPr lang="pt-BR" sz="1800"/>
        </a:p>
      </dgm:t>
    </dgm:pt>
    <dgm:pt modelId="{B251DC4B-57A0-4FDE-88B3-4B87B7A61999}">
      <dgm:prSet phldrT="[Texto]" custT="1"/>
      <dgm:spPr/>
      <dgm:t>
        <a:bodyPr/>
        <a:lstStyle/>
        <a:p>
          <a:r>
            <a:rPr lang="pt-BR" altLang="pt-BR" sz="1600" dirty="0" err="1" smtClean="0"/>
            <a:t>Apresentadoem</a:t>
          </a:r>
          <a:r>
            <a:rPr lang="pt-BR" altLang="pt-BR" sz="1600" dirty="0" smtClean="0"/>
            <a:t> forma de declaração</a:t>
          </a:r>
          <a:endParaRPr lang="pt-BR" sz="1600" dirty="0"/>
        </a:p>
      </dgm:t>
    </dgm:pt>
    <dgm:pt modelId="{67EBDB91-D3FC-4E1F-B76D-2079D9E6AEB4}" cxnId="{71339430-D846-40E7-985A-9782D0473CB2}" type="parTrans">
      <dgm:prSet custT="1"/>
      <dgm:spPr/>
      <dgm:t>
        <a:bodyPr/>
        <a:lstStyle/>
        <a:p>
          <a:endParaRPr lang="pt-BR" sz="500"/>
        </a:p>
      </dgm:t>
    </dgm:pt>
    <dgm:pt modelId="{3A6DF64F-DB6B-4559-B32A-A421956C99A7}" cxnId="{71339430-D846-40E7-985A-9782D0473CB2}" type="sibTrans">
      <dgm:prSet/>
      <dgm:spPr/>
      <dgm:t>
        <a:bodyPr/>
        <a:lstStyle/>
        <a:p>
          <a:endParaRPr lang="pt-BR" sz="1800"/>
        </a:p>
      </dgm:t>
    </dgm:pt>
    <dgm:pt modelId="{DB3B8EBF-8562-4C6B-98F8-79B0335017C9}">
      <dgm:prSet phldrT="[Texto]" custT="1"/>
      <dgm:spPr/>
      <dgm:t>
        <a:bodyPr/>
        <a:lstStyle/>
        <a:p>
          <a:r>
            <a:rPr lang="pt-BR" altLang="pt-BR" sz="1600" dirty="0" smtClean="0"/>
            <a:t>Falta de garantias ao participante* </a:t>
          </a:r>
          <a:endParaRPr lang="pt-BR" sz="1600" dirty="0"/>
        </a:p>
      </dgm:t>
    </dgm:pt>
    <dgm:pt modelId="{894183F9-1E29-4C4F-BC9A-7770CB19F0D5}" cxnId="{5933A6C5-081B-4892-8CA2-FAC5E034E8EE}" type="parTrans">
      <dgm:prSet custT="1"/>
      <dgm:spPr/>
      <dgm:t>
        <a:bodyPr/>
        <a:lstStyle/>
        <a:p>
          <a:endParaRPr lang="pt-BR" sz="500"/>
        </a:p>
      </dgm:t>
    </dgm:pt>
    <dgm:pt modelId="{043965EC-AF6D-431D-A164-30BBF71DCB20}" cxnId="{5933A6C5-081B-4892-8CA2-FAC5E034E8EE}" type="sibTrans">
      <dgm:prSet/>
      <dgm:spPr/>
      <dgm:t>
        <a:bodyPr/>
        <a:lstStyle/>
        <a:p>
          <a:endParaRPr lang="pt-BR" sz="1800"/>
        </a:p>
      </dgm:t>
    </dgm:pt>
    <dgm:pt modelId="{682DD6D3-0271-4D92-A8E1-08D6437019DA}">
      <dgm:prSet phldrT="[Texto]" custT="1"/>
      <dgm:spPr/>
      <dgm:t>
        <a:bodyPr/>
        <a:lstStyle/>
        <a:p>
          <a:r>
            <a:rPr lang="pt-BR" altLang="pt-BR" sz="1600" dirty="0" smtClean="0"/>
            <a:t>Falta de informações relativas a riscos e benefícios. </a:t>
          </a:r>
          <a:endParaRPr lang="pt-BR" sz="1600" dirty="0"/>
        </a:p>
      </dgm:t>
    </dgm:pt>
    <dgm:pt modelId="{E1E2B721-BBA7-44CD-8965-2A745E8F92CB}" cxnId="{7D0E226D-4F47-4C74-9F02-113369CF2B77}" type="parTrans">
      <dgm:prSet custT="1"/>
      <dgm:spPr/>
      <dgm:t>
        <a:bodyPr/>
        <a:lstStyle/>
        <a:p>
          <a:endParaRPr lang="pt-BR" sz="500"/>
        </a:p>
      </dgm:t>
    </dgm:pt>
    <dgm:pt modelId="{6BBE13BE-ACFB-4F07-B361-181C34C34A97}" cxnId="{7D0E226D-4F47-4C74-9F02-113369CF2B77}" type="sibTrans">
      <dgm:prSet/>
      <dgm:spPr/>
      <dgm:t>
        <a:bodyPr/>
        <a:lstStyle/>
        <a:p>
          <a:endParaRPr lang="pt-BR" sz="1800"/>
        </a:p>
      </dgm:t>
    </dgm:pt>
    <dgm:pt modelId="{957A42A5-49ED-4256-88DB-2A0D0295B08B}">
      <dgm:prSet phldrT="[Texto]" custT="1"/>
      <dgm:spPr/>
      <dgm:t>
        <a:bodyPr/>
        <a:lstStyle/>
        <a:p>
          <a:r>
            <a:rPr lang="pt-BR" altLang="pt-BR" sz="1600" dirty="0" smtClean="0"/>
            <a:t>Elaboração do TCLE em duas vias</a:t>
          </a:r>
          <a:endParaRPr lang="pt-BR" sz="1600" dirty="0"/>
        </a:p>
      </dgm:t>
    </dgm:pt>
    <dgm:pt modelId="{ED2BA94B-53AE-45DA-84D6-7371344AA389}" cxnId="{B8FC113E-85C8-4C25-A4EE-46E163F5620C}" type="parTrans">
      <dgm:prSet custT="1"/>
      <dgm:spPr/>
      <dgm:t>
        <a:bodyPr/>
        <a:lstStyle/>
        <a:p>
          <a:endParaRPr lang="pt-BR" sz="500"/>
        </a:p>
      </dgm:t>
    </dgm:pt>
    <dgm:pt modelId="{5F2F978E-F02E-4711-9AB5-3ACD7805FD5F}" cxnId="{B8FC113E-85C8-4C25-A4EE-46E163F5620C}" type="sibTrans">
      <dgm:prSet/>
      <dgm:spPr/>
      <dgm:t>
        <a:bodyPr/>
        <a:lstStyle/>
        <a:p>
          <a:endParaRPr lang="pt-BR" sz="1800"/>
        </a:p>
      </dgm:t>
    </dgm:pt>
    <dgm:pt modelId="{A39C41D0-2F6A-4596-A96B-997B5E20D2C7}">
      <dgm:prSet phldrT="[Texto]" custT="1"/>
      <dgm:spPr/>
      <dgm:t>
        <a:bodyPr/>
        <a:lstStyle/>
        <a:p>
          <a:r>
            <a:rPr lang="pt-BR" sz="1600" dirty="0" smtClean="0"/>
            <a:t>Falta do </a:t>
          </a:r>
          <a:r>
            <a:rPr lang="pt-BR" altLang="pt-BR" sz="1600" dirty="0" smtClean="0"/>
            <a:t>contato do pesquisador/CEP</a:t>
          </a:r>
          <a:endParaRPr lang="pt-BR" sz="1600" dirty="0"/>
        </a:p>
      </dgm:t>
    </dgm:pt>
    <dgm:pt modelId="{D3824847-62E4-46DD-8811-0B3F5C493C34}" cxnId="{75324FAC-6096-44E5-8902-87C89F441122}" type="parTrans">
      <dgm:prSet custT="1"/>
      <dgm:spPr/>
      <dgm:t>
        <a:bodyPr/>
        <a:lstStyle/>
        <a:p>
          <a:endParaRPr lang="pt-BR" sz="500"/>
        </a:p>
      </dgm:t>
    </dgm:pt>
    <dgm:pt modelId="{27928DAB-45E6-4FDB-8861-0DF6412AFD0D}" cxnId="{75324FAC-6096-44E5-8902-87C89F441122}" type="sibTrans">
      <dgm:prSet/>
      <dgm:spPr/>
      <dgm:t>
        <a:bodyPr/>
        <a:lstStyle/>
        <a:p>
          <a:endParaRPr lang="pt-BR" sz="1800"/>
        </a:p>
      </dgm:t>
    </dgm:pt>
    <dgm:pt modelId="{219D9F06-1DE0-4749-B932-4FB195920F45}">
      <dgm:prSet phldrT="[Texto]" custT="1"/>
      <dgm:spPr/>
      <dgm:t>
        <a:bodyPr/>
        <a:lstStyle/>
        <a:p>
          <a:r>
            <a:rPr lang="pt-BR" sz="1600" dirty="0" smtClean="0"/>
            <a:t>Ausência de métodos alternativos</a:t>
          </a:r>
          <a:endParaRPr lang="pt-BR" sz="1600" dirty="0"/>
        </a:p>
      </dgm:t>
    </dgm:pt>
    <dgm:pt modelId="{D3AA1C25-F5B3-437A-BC14-CE2992839ECE}" cxnId="{DA38B0FE-7637-4956-81D7-BDF6EB0E4F5C}" type="parTrans">
      <dgm:prSet/>
      <dgm:spPr/>
      <dgm:t>
        <a:bodyPr/>
        <a:lstStyle/>
        <a:p>
          <a:endParaRPr lang="pt-BR"/>
        </a:p>
      </dgm:t>
    </dgm:pt>
    <dgm:pt modelId="{5987E7BA-0814-4557-B148-E303A155E489}" cxnId="{DA38B0FE-7637-4956-81D7-BDF6EB0E4F5C}" type="sibTrans">
      <dgm:prSet/>
      <dgm:spPr/>
      <dgm:t>
        <a:bodyPr/>
        <a:lstStyle/>
        <a:p>
          <a:endParaRPr lang="pt-BR"/>
        </a:p>
      </dgm:t>
    </dgm:pt>
    <dgm:pt modelId="{D2F8723E-1741-4096-A487-C31058C604C9}" type="pres">
      <dgm:prSet presAssocID="{8B3DFE39-EE1E-4580-AAE1-75A1D5E63E8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2174760-6842-4AE0-9559-B83144DDDF54}" type="pres">
      <dgm:prSet presAssocID="{97A7CCA4-2D7E-4487-98B3-917D2426F5C8}" presName="centerShape" presStyleLbl="node0" presStyleIdx="0" presStyleCnt="1"/>
      <dgm:spPr/>
      <dgm:t>
        <a:bodyPr/>
        <a:lstStyle/>
        <a:p>
          <a:endParaRPr lang="pt-BR"/>
        </a:p>
      </dgm:t>
    </dgm:pt>
    <dgm:pt modelId="{21E7DD5F-F694-4BFC-9F43-B269F61686D0}" type="pres">
      <dgm:prSet presAssocID="{4DCB7D4C-AA18-4E0B-8C8B-1FB989AA9D56}" presName="Name9" presStyleLbl="parChTrans1D2" presStyleIdx="0" presStyleCnt="7"/>
      <dgm:spPr/>
      <dgm:t>
        <a:bodyPr/>
        <a:lstStyle/>
        <a:p>
          <a:endParaRPr lang="pt-BR"/>
        </a:p>
      </dgm:t>
    </dgm:pt>
    <dgm:pt modelId="{F875E137-6F20-45A9-8A9A-47771487499B}" type="pres">
      <dgm:prSet presAssocID="{4DCB7D4C-AA18-4E0B-8C8B-1FB989AA9D56}" presName="connTx" presStyleLbl="parChTrans1D2" presStyleIdx="0" presStyleCnt="7"/>
      <dgm:spPr/>
      <dgm:t>
        <a:bodyPr/>
        <a:lstStyle/>
        <a:p>
          <a:endParaRPr lang="pt-BR"/>
        </a:p>
      </dgm:t>
    </dgm:pt>
    <dgm:pt modelId="{8BA8BF8D-7299-4C2F-B216-3FD31DBC353F}" type="pres">
      <dgm:prSet presAssocID="{C090EDD1-794B-4A9F-A776-38B4DDA6CD54}" presName="node" presStyleLbl="node1" presStyleIdx="0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5A1E27-98FE-4C77-9F90-1B47CCA6FAD0}" type="pres">
      <dgm:prSet presAssocID="{67EBDB91-D3FC-4E1F-B76D-2079D9E6AEB4}" presName="Name9" presStyleLbl="parChTrans1D2" presStyleIdx="1" presStyleCnt="7"/>
      <dgm:spPr/>
      <dgm:t>
        <a:bodyPr/>
        <a:lstStyle/>
        <a:p>
          <a:endParaRPr lang="pt-BR"/>
        </a:p>
      </dgm:t>
    </dgm:pt>
    <dgm:pt modelId="{C85F55B5-2479-4E76-A2B3-297EA96709D7}" type="pres">
      <dgm:prSet presAssocID="{67EBDB91-D3FC-4E1F-B76D-2079D9E6AEB4}" presName="connTx" presStyleLbl="parChTrans1D2" presStyleIdx="1" presStyleCnt="7"/>
      <dgm:spPr/>
      <dgm:t>
        <a:bodyPr/>
        <a:lstStyle/>
        <a:p>
          <a:endParaRPr lang="pt-BR"/>
        </a:p>
      </dgm:t>
    </dgm:pt>
    <dgm:pt modelId="{C512FFF3-9784-4F73-89BD-B4D93838D888}" type="pres">
      <dgm:prSet presAssocID="{B251DC4B-57A0-4FDE-88B3-4B87B7A61999}" presName="node" presStyleLbl="node1" presStyleIdx="1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F5BD9FF-E9C3-424D-8721-274505159BC0}" type="pres">
      <dgm:prSet presAssocID="{894183F9-1E29-4C4F-BC9A-7770CB19F0D5}" presName="Name9" presStyleLbl="parChTrans1D2" presStyleIdx="2" presStyleCnt="7"/>
      <dgm:spPr/>
      <dgm:t>
        <a:bodyPr/>
        <a:lstStyle/>
        <a:p>
          <a:endParaRPr lang="pt-BR"/>
        </a:p>
      </dgm:t>
    </dgm:pt>
    <dgm:pt modelId="{5B1187F3-F2F5-4E8A-8B3B-0A2F9595FEA7}" type="pres">
      <dgm:prSet presAssocID="{894183F9-1E29-4C4F-BC9A-7770CB19F0D5}" presName="connTx" presStyleLbl="parChTrans1D2" presStyleIdx="2" presStyleCnt="7"/>
      <dgm:spPr/>
      <dgm:t>
        <a:bodyPr/>
        <a:lstStyle/>
        <a:p>
          <a:endParaRPr lang="pt-BR"/>
        </a:p>
      </dgm:t>
    </dgm:pt>
    <dgm:pt modelId="{9B9376A5-65FB-4422-83B3-12F5039C5228}" type="pres">
      <dgm:prSet presAssocID="{DB3B8EBF-8562-4C6B-98F8-79B0335017C9}" presName="node" presStyleLbl="node1" presStyleIdx="2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0C8747-787C-40A9-8990-C5675D407791}" type="pres">
      <dgm:prSet presAssocID="{E1E2B721-BBA7-44CD-8965-2A745E8F92CB}" presName="Name9" presStyleLbl="parChTrans1D2" presStyleIdx="3" presStyleCnt="7"/>
      <dgm:spPr/>
      <dgm:t>
        <a:bodyPr/>
        <a:lstStyle/>
        <a:p>
          <a:endParaRPr lang="pt-BR"/>
        </a:p>
      </dgm:t>
    </dgm:pt>
    <dgm:pt modelId="{9EB88659-E134-4CC2-B741-FF071528533B}" type="pres">
      <dgm:prSet presAssocID="{E1E2B721-BBA7-44CD-8965-2A745E8F92CB}" presName="connTx" presStyleLbl="parChTrans1D2" presStyleIdx="3" presStyleCnt="7"/>
      <dgm:spPr/>
      <dgm:t>
        <a:bodyPr/>
        <a:lstStyle/>
        <a:p>
          <a:endParaRPr lang="pt-BR"/>
        </a:p>
      </dgm:t>
    </dgm:pt>
    <dgm:pt modelId="{B5A7E3F9-368E-4F47-94D7-C2BA05A4CB98}" type="pres">
      <dgm:prSet presAssocID="{682DD6D3-0271-4D92-A8E1-08D6437019DA}" presName="node" presStyleLbl="node1" presStyleIdx="3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3CCA60C-1A6F-4C42-88AA-EDADE5FD4C3E}" type="pres">
      <dgm:prSet presAssocID="{ED2BA94B-53AE-45DA-84D6-7371344AA389}" presName="Name9" presStyleLbl="parChTrans1D2" presStyleIdx="4" presStyleCnt="7"/>
      <dgm:spPr/>
      <dgm:t>
        <a:bodyPr/>
        <a:lstStyle/>
        <a:p>
          <a:endParaRPr lang="pt-BR"/>
        </a:p>
      </dgm:t>
    </dgm:pt>
    <dgm:pt modelId="{144BCD67-D400-441E-9371-B4E1551F353B}" type="pres">
      <dgm:prSet presAssocID="{ED2BA94B-53AE-45DA-84D6-7371344AA389}" presName="connTx" presStyleLbl="parChTrans1D2" presStyleIdx="4" presStyleCnt="7"/>
      <dgm:spPr/>
      <dgm:t>
        <a:bodyPr/>
        <a:lstStyle/>
        <a:p>
          <a:endParaRPr lang="pt-BR"/>
        </a:p>
      </dgm:t>
    </dgm:pt>
    <dgm:pt modelId="{A9470041-2EF4-4F42-8A17-968F53957425}" type="pres">
      <dgm:prSet presAssocID="{957A42A5-49ED-4256-88DB-2A0D0295B08B}" presName="node" presStyleLbl="node1" presStyleIdx="4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03A133-692C-413C-950D-01991BF5D18B}" type="pres">
      <dgm:prSet presAssocID="{D3824847-62E4-46DD-8811-0B3F5C493C34}" presName="Name9" presStyleLbl="parChTrans1D2" presStyleIdx="5" presStyleCnt="7"/>
      <dgm:spPr/>
      <dgm:t>
        <a:bodyPr/>
        <a:lstStyle/>
        <a:p>
          <a:endParaRPr lang="pt-BR"/>
        </a:p>
      </dgm:t>
    </dgm:pt>
    <dgm:pt modelId="{1AE21E1C-D0DD-45C9-BD08-B4BEF60DE0C4}" type="pres">
      <dgm:prSet presAssocID="{D3824847-62E4-46DD-8811-0B3F5C493C34}" presName="connTx" presStyleLbl="parChTrans1D2" presStyleIdx="5" presStyleCnt="7"/>
      <dgm:spPr/>
      <dgm:t>
        <a:bodyPr/>
        <a:lstStyle/>
        <a:p>
          <a:endParaRPr lang="pt-BR"/>
        </a:p>
      </dgm:t>
    </dgm:pt>
    <dgm:pt modelId="{DE120467-93B7-4A6E-AF71-40A9D11C3E93}" type="pres">
      <dgm:prSet presAssocID="{A39C41D0-2F6A-4596-A96B-997B5E20D2C7}" presName="node" presStyleLbl="node1" presStyleIdx="5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F9F3CC-BCC9-489A-BE07-50F086A6E100}" type="pres">
      <dgm:prSet presAssocID="{D3AA1C25-F5B3-437A-BC14-CE2992839ECE}" presName="Name9" presStyleLbl="parChTrans1D2" presStyleIdx="6" presStyleCnt="7"/>
      <dgm:spPr/>
      <dgm:t>
        <a:bodyPr/>
        <a:lstStyle/>
        <a:p>
          <a:endParaRPr lang="pt-BR"/>
        </a:p>
      </dgm:t>
    </dgm:pt>
    <dgm:pt modelId="{44E7355E-6838-4926-9566-D70419BE2D36}" type="pres">
      <dgm:prSet presAssocID="{D3AA1C25-F5B3-437A-BC14-CE2992839ECE}" presName="connTx" presStyleLbl="parChTrans1D2" presStyleIdx="6" presStyleCnt="7"/>
      <dgm:spPr/>
      <dgm:t>
        <a:bodyPr/>
        <a:lstStyle/>
        <a:p>
          <a:endParaRPr lang="pt-BR"/>
        </a:p>
      </dgm:t>
    </dgm:pt>
    <dgm:pt modelId="{9CD7821B-87CE-4959-BD96-97752F0C51D7}" type="pres">
      <dgm:prSet presAssocID="{219D9F06-1DE0-4749-B932-4FB195920F45}" presName="node" presStyleLbl="node1" presStyleIdx="6" presStyleCnt="7" custScaleX="1157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9F20958-3A7B-FB46-B7E9-286EB09BE040}" type="presOf" srcId="{894183F9-1E29-4C4F-BC9A-7770CB19F0D5}" destId="{5B1187F3-F2F5-4E8A-8B3B-0A2F9595FEA7}" srcOrd="1" destOrd="0" presId="urn:microsoft.com/office/officeart/2005/8/layout/radial1"/>
    <dgm:cxn modelId="{6539B37B-37D5-9344-88AB-B11E02F1BD1B}" type="presOf" srcId="{A39C41D0-2F6A-4596-A96B-997B5E20D2C7}" destId="{DE120467-93B7-4A6E-AF71-40A9D11C3E93}" srcOrd="0" destOrd="0" presId="urn:microsoft.com/office/officeart/2005/8/layout/radial1"/>
    <dgm:cxn modelId="{0A152EE3-AC63-4D42-B35F-D4184C16645F}" type="presOf" srcId="{DB3B8EBF-8562-4C6B-98F8-79B0335017C9}" destId="{9B9376A5-65FB-4422-83B3-12F5039C5228}" srcOrd="0" destOrd="0" presId="urn:microsoft.com/office/officeart/2005/8/layout/radial1"/>
    <dgm:cxn modelId="{B8FC113E-85C8-4C25-A4EE-46E163F5620C}" srcId="{97A7CCA4-2D7E-4487-98B3-917D2426F5C8}" destId="{957A42A5-49ED-4256-88DB-2A0D0295B08B}" srcOrd="4" destOrd="0" parTransId="{ED2BA94B-53AE-45DA-84D6-7371344AA389}" sibTransId="{5F2F978E-F02E-4711-9AB5-3ACD7805FD5F}"/>
    <dgm:cxn modelId="{5933A6C5-081B-4892-8CA2-FAC5E034E8EE}" srcId="{97A7CCA4-2D7E-4487-98B3-917D2426F5C8}" destId="{DB3B8EBF-8562-4C6B-98F8-79B0335017C9}" srcOrd="2" destOrd="0" parTransId="{894183F9-1E29-4C4F-BC9A-7770CB19F0D5}" sibTransId="{043965EC-AF6D-431D-A164-30BBF71DCB20}"/>
    <dgm:cxn modelId="{1BFF7AAE-4CE2-7446-9287-67E52D71A9D5}" type="presOf" srcId="{E1E2B721-BBA7-44CD-8965-2A745E8F92CB}" destId="{9EB88659-E134-4CC2-B741-FF071528533B}" srcOrd="1" destOrd="0" presId="urn:microsoft.com/office/officeart/2005/8/layout/radial1"/>
    <dgm:cxn modelId="{A1219C3A-2588-C64B-A8D3-B25B141B0D17}" type="presOf" srcId="{67EBDB91-D3FC-4E1F-B76D-2079D9E6AEB4}" destId="{C85F55B5-2479-4E76-A2B3-297EA96709D7}" srcOrd="1" destOrd="0" presId="urn:microsoft.com/office/officeart/2005/8/layout/radial1"/>
    <dgm:cxn modelId="{3696805E-701C-7D49-BA59-59AF20F8CF4B}" type="presOf" srcId="{D3AA1C25-F5B3-437A-BC14-CE2992839ECE}" destId="{44E7355E-6838-4926-9566-D70419BE2D36}" srcOrd="1" destOrd="0" presId="urn:microsoft.com/office/officeart/2005/8/layout/radial1"/>
    <dgm:cxn modelId="{F83B0FDE-A23F-A945-AF3B-3131D9739CD9}" type="presOf" srcId="{4DCB7D4C-AA18-4E0B-8C8B-1FB989AA9D56}" destId="{21E7DD5F-F694-4BFC-9F43-B269F61686D0}" srcOrd="0" destOrd="0" presId="urn:microsoft.com/office/officeart/2005/8/layout/radial1"/>
    <dgm:cxn modelId="{FB58297E-AAD1-884C-85D1-6684B9DFDBB1}" type="presOf" srcId="{D3824847-62E4-46DD-8811-0B3F5C493C34}" destId="{3303A133-692C-413C-950D-01991BF5D18B}" srcOrd="0" destOrd="0" presId="urn:microsoft.com/office/officeart/2005/8/layout/radial1"/>
    <dgm:cxn modelId="{35528E30-FFB3-D243-A1FF-CFA039AD2C69}" type="presOf" srcId="{C090EDD1-794B-4A9F-A776-38B4DDA6CD54}" destId="{8BA8BF8D-7299-4C2F-B216-3FD31DBC353F}" srcOrd="0" destOrd="0" presId="urn:microsoft.com/office/officeart/2005/8/layout/radial1"/>
    <dgm:cxn modelId="{2FFC8B9D-2E3A-6E46-A580-8449BE91B803}" type="presOf" srcId="{D3824847-62E4-46DD-8811-0B3F5C493C34}" destId="{1AE21E1C-D0DD-45C9-BD08-B4BEF60DE0C4}" srcOrd="1" destOrd="0" presId="urn:microsoft.com/office/officeart/2005/8/layout/radial1"/>
    <dgm:cxn modelId="{4EB4269A-8042-454D-B967-26E5B23E59C1}" type="presOf" srcId="{8B3DFE39-EE1E-4580-AAE1-75A1D5E63E8A}" destId="{D2F8723E-1741-4096-A487-C31058C604C9}" srcOrd="0" destOrd="0" presId="urn:microsoft.com/office/officeart/2005/8/layout/radial1"/>
    <dgm:cxn modelId="{1FC9A6E0-7862-6041-B05D-29AB1B95AD9C}" type="presOf" srcId="{B251DC4B-57A0-4FDE-88B3-4B87B7A61999}" destId="{C512FFF3-9784-4F73-89BD-B4D93838D888}" srcOrd="0" destOrd="0" presId="urn:microsoft.com/office/officeart/2005/8/layout/radial1"/>
    <dgm:cxn modelId="{332CDAD4-3ADE-4940-B2A7-93CF88A07B90}" type="presOf" srcId="{D3AA1C25-F5B3-437A-BC14-CE2992839ECE}" destId="{27F9F3CC-BCC9-489A-BE07-50F086A6E100}" srcOrd="0" destOrd="0" presId="urn:microsoft.com/office/officeart/2005/8/layout/radial1"/>
    <dgm:cxn modelId="{DA38B0FE-7637-4956-81D7-BDF6EB0E4F5C}" srcId="{97A7CCA4-2D7E-4487-98B3-917D2426F5C8}" destId="{219D9F06-1DE0-4749-B932-4FB195920F45}" srcOrd="6" destOrd="0" parTransId="{D3AA1C25-F5B3-437A-BC14-CE2992839ECE}" sibTransId="{5987E7BA-0814-4557-B148-E303A155E489}"/>
    <dgm:cxn modelId="{3F42EE58-24BB-AD45-8252-3C72289C0DA7}" type="presOf" srcId="{957A42A5-49ED-4256-88DB-2A0D0295B08B}" destId="{A9470041-2EF4-4F42-8A17-968F53957425}" srcOrd="0" destOrd="0" presId="urn:microsoft.com/office/officeart/2005/8/layout/radial1"/>
    <dgm:cxn modelId="{127DB478-E4CA-9B45-8F65-6CC4626384E2}" type="presOf" srcId="{67EBDB91-D3FC-4E1F-B76D-2079D9E6AEB4}" destId="{AB5A1E27-98FE-4C77-9F90-1B47CCA6FAD0}" srcOrd="0" destOrd="0" presId="urn:microsoft.com/office/officeart/2005/8/layout/radial1"/>
    <dgm:cxn modelId="{0FE233D7-302D-B442-8918-CFAE0C55385C}" type="presOf" srcId="{682DD6D3-0271-4D92-A8E1-08D6437019DA}" destId="{B5A7E3F9-368E-4F47-94D7-C2BA05A4CB98}" srcOrd="0" destOrd="0" presId="urn:microsoft.com/office/officeart/2005/8/layout/radial1"/>
    <dgm:cxn modelId="{584F5D0D-3316-4611-9654-8C3809A213CA}" srcId="{97A7CCA4-2D7E-4487-98B3-917D2426F5C8}" destId="{C090EDD1-794B-4A9F-A776-38B4DDA6CD54}" srcOrd="0" destOrd="0" parTransId="{4DCB7D4C-AA18-4E0B-8C8B-1FB989AA9D56}" sibTransId="{4A9F7C5F-5C5C-46C5-8E94-2D838341D8FD}"/>
    <dgm:cxn modelId="{71339430-D846-40E7-985A-9782D0473CB2}" srcId="{97A7CCA4-2D7E-4487-98B3-917D2426F5C8}" destId="{B251DC4B-57A0-4FDE-88B3-4B87B7A61999}" srcOrd="1" destOrd="0" parTransId="{67EBDB91-D3FC-4E1F-B76D-2079D9E6AEB4}" sibTransId="{3A6DF64F-DB6B-4559-B32A-A421956C99A7}"/>
    <dgm:cxn modelId="{E9C50625-CEDC-F34F-88D3-BCE958F4BBC5}" type="presOf" srcId="{219D9F06-1DE0-4749-B932-4FB195920F45}" destId="{9CD7821B-87CE-4959-BD96-97752F0C51D7}" srcOrd="0" destOrd="0" presId="urn:microsoft.com/office/officeart/2005/8/layout/radial1"/>
    <dgm:cxn modelId="{7D0E226D-4F47-4C74-9F02-113369CF2B77}" srcId="{97A7CCA4-2D7E-4487-98B3-917D2426F5C8}" destId="{682DD6D3-0271-4D92-A8E1-08D6437019DA}" srcOrd="3" destOrd="0" parTransId="{E1E2B721-BBA7-44CD-8965-2A745E8F92CB}" sibTransId="{6BBE13BE-ACFB-4F07-B361-181C34C34A97}"/>
    <dgm:cxn modelId="{04CB76FD-6BBC-C644-A219-A2AD0CCA20F8}" type="presOf" srcId="{4DCB7D4C-AA18-4E0B-8C8B-1FB989AA9D56}" destId="{F875E137-6F20-45A9-8A9A-47771487499B}" srcOrd="1" destOrd="0" presId="urn:microsoft.com/office/officeart/2005/8/layout/radial1"/>
    <dgm:cxn modelId="{27468B87-1AC0-0A47-BBC0-E037942E0A6D}" type="presOf" srcId="{ED2BA94B-53AE-45DA-84D6-7371344AA389}" destId="{144BCD67-D400-441E-9371-B4E1551F353B}" srcOrd="1" destOrd="0" presId="urn:microsoft.com/office/officeart/2005/8/layout/radial1"/>
    <dgm:cxn modelId="{06ACE668-9A0E-EE49-8200-D2334F1E7C97}" type="presOf" srcId="{ED2BA94B-53AE-45DA-84D6-7371344AA389}" destId="{F3CCA60C-1A6F-4C42-88AA-EDADE5FD4C3E}" srcOrd="0" destOrd="0" presId="urn:microsoft.com/office/officeart/2005/8/layout/radial1"/>
    <dgm:cxn modelId="{75EA49A1-7CB4-4663-807C-A54DDDFFB749}" srcId="{8B3DFE39-EE1E-4580-AAE1-75A1D5E63E8A}" destId="{97A7CCA4-2D7E-4487-98B3-917D2426F5C8}" srcOrd="0" destOrd="0" parTransId="{D3DD8F9E-5F4A-4F90-9FBD-E1D5377476A1}" sibTransId="{BCE5E292-64B0-4821-9DFB-91BA9D66D971}"/>
    <dgm:cxn modelId="{D8025D06-8C80-234F-9AED-A1423C33BB4D}" type="presOf" srcId="{894183F9-1E29-4C4F-BC9A-7770CB19F0D5}" destId="{1F5BD9FF-E9C3-424D-8721-274505159BC0}" srcOrd="0" destOrd="0" presId="urn:microsoft.com/office/officeart/2005/8/layout/radial1"/>
    <dgm:cxn modelId="{9604E145-6F99-994E-AADC-61369E9C046C}" type="presOf" srcId="{E1E2B721-BBA7-44CD-8965-2A745E8F92CB}" destId="{180C8747-787C-40A9-8990-C5675D407791}" srcOrd="0" destOrd="0" presId="urn:microsoft.com/office/officeart/2005/8/layout/radial1"/>
    <dgm:cxn modelId="{75324FAC-6096-44E5-8902-87C89F441122}" srcId="{97A7CCA4-2D7E-4487-98B3-917D2426F5C8}" destId="{A39C41D0-2F6A-4596-A96B-997B5E20D2C7}" srcOrd="5" destOrd="0" parTransId="{D3824847-62E4-46DD-8811-0B3F5C493C34}" sibTransId="{27928DAB-45E6-4FDB-8861-0DF6412AFD0D}"/>
    <dgm:cxn modelId="{863727FE-60DF-AC4B-98DF-262F09600724}" type="presOf" srcId="{97A7CCA4-2D7E-4487-98B3-917D2426F5C8}" destId="{12174760-6842-4AE0-9559-B83144DDDF54}" srcOrd="0" destOrd="0" presId="urn:microsoft.com/office/officeart/2005/8/layout/radial1"/>
    <dgm:cxn modelId="{C656C414-0D13-2E4B-9B6F-9DD7BAB8908F}" type="presParOf" srcId="{D2F8723E-1741-4096-A487-C31058C604C9}" destId="{12174760-6842-4AE0-9559-B83144DDDF54}" srcOrd="0" destOrd="0" presId="urn:microsoft.com/office/officeart/2005/8/layout/radial1"/>
    <dgm:cxn modelId="{FBF4C6DA-64EE-3A43-A527-D88DBB2225B5}" type="presParOf" srcId="{D2F8723E-1741-4096-A487-C31058C604C9}" destId="{21E7DD5F-F694-4BFC-9F43-B269F61686D0}" srcOrd="1" destOrd="0" presId="urn:microsoft.com/office/officeart/2005/8/layout/radial1"/>
    <dgm:cxn modelId="{191545D7-5E0D-244F-BD37-CF8F5D4DE0D8}" type="presParOf" srcId="{21E7DD5F-F694-4BFC-9F43-B269F61686D0}" destId="{F875E137-6F20-45A9-8A9A-47771487499B}" srcOrd="0" destOrd="0" presId="urn:microsoft.com/office/officeart/2005/8/layout/radial1"/>
    <dgm:cxn modelId="{B69FB6CF-25C0-7A41-8863-49629B5F7DFB}" type="presParOf" srcId="{D2F8723E-1741-4096-A487-C31058C604C9}" destId="{8BA8BF8D-7299-4C2F-B216-3FD31DBC353F}" srcOrd="2" destOrd="0" presId="urn:microsoft.com/office/officeart/2005/8/layout/radial1"/>
    <dgm:cxn modelId="{915C567C-FEA4-BD47-AD21-71534C94B281}" type="presParOf" srcId="{D2F8723E-1741-4096-A487-C31058C604C9}" destId="{AB5A1E27-98FE-4C77-9F90-1B47CCA6FAD0}" srcOrd="3" destOrd="0" presId="urn:microsoft.com/office/officeart/2005/8/layout/radial1"/>
    <dgm:cxn modelId="{F9D300A3-200E-6C47-A4ED-F531DF5609C8}" type="presParOf" srcId="{AB5A1E27-98FE-4C77-9F90-1B47CCA6FAD0}" destId="{C85F55B5-2479-4E76-A2B3-297EA96709D7}" srcOrd="0" destOrd="0" presId="urn:microsoft.com/office/officeart/2005/8/layout/radial1"/>
    <dgm:cxn modelId="{682375D0-BD09-904D-8BBD-D7D8FA135F95}" type="presParOf" srcId="{D2F8723E-1741-4096-A487-C31058C604C9}" destId="{C512FFF3-9784-4F73-89BD-B4D93838D888}" srcOrd="4" destOrd="0" presId="urn:microsoft.com/office/officeart/2005/8/layout/radial1"/>
    <dgm:cxn modelId="{91ACEB5A-5843-3945-88BB-AE6D380DD3BE}" type="presParOf" srcId="{D2F8723E-1741-4096-A487-C31058C604C9}" destId="{1F5BD9FF-E9C3-424D-8721-274505159BC0}" srcOrd="5" destOrd="0" presId="urn:microsoft.com/office/officeart/2005/8/layout/radial1"/>
    <dgm:cxn modelId="{A41A3750-2032-B446-B262-E2C60777A952}" type="presParOf" srcId="{1F5BD9FF-E9C3-424D-8721-274505159BC0}" destId="{5B1187F3-F2F5-4E8A-8B3B-0A2F9595FEA7}" srcOrd="0" destOrd="0" presId="urn:microsoft.com/office/officeart/2005/8/layout/radial1"/>
    <dgm:cxn modelId="{F50BB702-EC51-6C43-ABCE-1737765EE51C}" type="presParOf" srcId="{D2F8723E-1741-4096-A487-C31058C604C9}" destId="{9B9376A5-65FB-4422-83B3-12F5039C5228}" srcOrd="6" destOrd="0" presId="urn:microsoft.com/office/officeart/2005/8/layout/radial1"/>
    <dgm:cxn modelId="{D445C7C2-1168-7E4C-A5B9-182F53D017F8}" type="presParOf" srcId="{D2F8723E-1741-4096-A487-C31058C604C9}" destId="{180C8747-787C-40A9-8990-C5675D407791}" srcOrd="7" destOrd="0" presId="urn:microsoft.com/office/officeart/2005/8/layout/radial1"/>
    <dgm:cxn modelId="{C3B71F9F-EEDC-2145-88A0-D72B0BBF71D4}" type="presParOf" srcId="{180C8747-787C-40A9-8990-C5675D407791}" destId="{9EB88659-E134-4CC2-B741-FF071528533B}" srcOrd="0" destOrd="0" presId="urn:microsoft.com/office/officeart/2005/8/layout/radial1"/>
    <dgm:cxn modelId="{923DA248-2F4F-7941-81F2-6722933C2560}" type="presParOf" srcId="{D2F8723E-1741-4096-A487-C31058C604C9}" destId="{B5A7E3F9-368E-4F47-94D7-C2BA05A4CB98}" srcOrd="8" destOrd="0" presId="urn:microsoft.com/office/officeart/2005/8/layout/radial1"/>
    <dgm:cxn modelId="{BFCB1433-0EA4-C345-B89A-599B088B9621}" type="presParOf" srcId="{D2F8723E-1741-4096-A487-C31058C604C9}" destId="{F3CCA60C-1A6F-4C42-88AA-EDADE5FD4C3E}" srcOrd="9" destOrd="0" presId="urn:microsoft.com/office/officeart/2005/8/layout/radial1"/>
    <dgm:cxn modelId="{4D4CAF26-52DB-4B44-95A3-D1B36AF04F8F}" type="presParOf" srcId="{F3CCA60C-1A6F-4C42-88AA-EDADE5FD4C3E}" destId="{144BCD67-D400-441E-9371-B4E1551F353B}" srcOrd="0" destOrd="0" presId="urn:microsoft.com/office/officeart/2005/8/layout/radial1"/>
    <dgm:cxn modelId="{55AB9BDF-8560-9E4D-8E1B-3B0E5A791041}" type="presParOf" srcId="{D2F8723E-1741-4096-A487-C31058C604C9}" destId="{A9470041-2EF4-4F42-8A17-968F53957425}" srcOrd="10" destOrd="0" presId="urn:microsoft.com/office/officeart/2005/8/layout/radial1"/>
    <dgm:cxn modelId="{CEEDC6EF-7249-8A45-9AB8-766902D00C65}" type="presParOf" srcId="{D2F8723E-1741-4096-A487-C31058C604C9}" destId="{3303A133-692C-413C-950D-01991BF5D18B}" srcOrd="11" destOrd="0" presId="urn:microsoft.com/office/officeart/2005/8/layout/radial1"/>
    <dgm:cxn modelId="{06F30B12-45C1-EC4C-8533-8EAF14277BB3}" type="presParOf" srcId="{3303A133-692C-413C-950D-01991BF5D18B}" destId="{1AE21E1C-D0DD-45C9-BD08-B4BEF60DE0C4}" srcOrd="0" destOrd="0" presId="urn:microsoft.com/office/officeart/2005/8/layout/radial1"/>
    <dgm:cxn modelId="{621E6AC1-C0EE-1C4D-B1DB-31C10BEE3D68}" type="presParOf" srcId="{D2F8723E-1741-4096-A487-C31058C604C9}" destId="{DE120467-93B7-4A6E-AF71-40A9D11C3E93}" srcOrd="12" destOrd="0" presId="urn:microsoft.com/office/officeart/2005/8/layout/radial1"/>
    <dgm:cxn modelId="{D90B3F90-8D2A-EB4F-BB48-481A54DE4DF2}" type="presParOf" srcId="{D2F8723E-1741-4096-A487-C31058C604C9}" destId="{27F9F3CC-BCC9-489A-BE07-50F086A6E100}" srcOrd="13" destOrd="0" presId="urn:microsoft.com/office/officeart/2005/8/layout/radial1"/>
    <dgm:cxn modelId="{7D357CDD-BCC6-4442-8605-DD50EEB26104}" type="presParOf" srcId="{27F9F3CC-BCC9-489A-BE07-50F086A6E100}" destId="{44E7355E-6838-4926-9566-D70419BE2D36}" srcOrd="0" destOrd="0" presId="urn:microsoft.com/office/officeart/2005/8/layout/radial1"/>
    <dgm:cxn modelId="{107037D3-2B8C-F44A-8137-4017F2ED360F}" type="presParOf" srcId="{D2F8723E-1741-4096-A487-C31058C604C9}" destId="{9CD7821B-87CE-4959-BD96-97752F0C51D7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3CEA50-35BB-464A-88A1-9995619A53D4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3547D6A6-D6FF-4679-98D7-4E2B0D54B1A9}">
      <dgm:prSet phldrT="[Texto]" custT="1"/>
      <dgm:spPr/>
      <dgm:t>
        <a:bodyPr/>
        <a:lstStyle/>
        <a:p>
          <a:r>
            <a:rPr lang="pt-BR" sz="2800" b="1" dirty="0" smtClean="0"/>
            <a:t>DEFINIÇÃO</a:t>
          </a:r>
          <a:endParaRPr lang="pt-BR" sz="2800" b="1" dirty="0"/>
        </a:p>
      </dgm:t>
    </dgm:pt>
    <dgm:pt modelId="{984AEF92-9A9B-4EDB-80F4-F7D7FE2D7F0A}" cxnId="{CF85ADC1-4650-4856-93A2-2BC5A089F725}" type="parTrans">
      <dgm:prSet/>
      <dgm:spPr/>
      <dgm:t>
        <a:bodyPr/>
        <a:lstStyle/>
        <a:p>
          <a:endParaRPr lang="pt-BR"/>
        </a:p>
      </dgm:t>
    </dgm:pt>
    <dgm:pt modelId="{2514BFA1-1C9D-4EB2-9084-435446CF4E75}" cxnId="{CF85ADC1-4650-4856-93A2-2BC5A089F725}" type="sibTrans">
      <dgm:prSet/>
      <dgm:spPr/>
      <dgm:t>
        <a:bodyPr/>
        <a:lstStyle/>
        <a:p>
          <a:endParaRPr lang="pt-BR"/>
        </a:p>
      </dgm:t>
    </dgm:pt>
    <dgm:pt modelId="{57FBBAB7-3B8C-4771-B137-4BBF36E085C5}">
      <dgm:prSet phldrT="[Texto]" custT="1"/>
      <dgm:spPr/>
      <dgm:t>
        <a:bodyPr/>
        <a:lstStyle/>
        <a:p>
          <a:pPr algn="just"/>
          <a:r>
            <a:rPr lang="pt-BR" sz="2400" b="1" dirty="0" smtClean="0">
              <a:latin typeface="+mj-lt"/>
            </a:rPr>
            <a:t>II.23 - Termo de Consentimento Livre e Esclarecido - TCLE </a:t>
          </a:r>
          <a:r>
            <a:rPr lang="pt-BR" sz="2400" dirty="0" smtClean="0">
              <a:latin typeface="+mj-lt"/>
            </a:rPr>
            <a:t>- documento no qual é explicitado o consentimento livre e esclarecido do participante e/ou de seu responsável legal, de forma escrita, devendo conter todas as informações necessárias, em linguagem clara e objetiva, de fácil entendimento, para o mais completo esclarecimento sobre a pesquisa a qual se propõe participar.</a:t>
          </a:r>
          <a:endParaRPr lang="pt-BR" sz="2400" dirty="0"/>
        </a:p>
      </dgm:t>
    </dgm:pt>
    <dgm:pt modelId="{8C6D1233-651B-4578-8EED-40EA6B12AF2F}" cxnId="{3F0498E1-2B77-43FE-BA0F-96FEE5A13FA5}" type="parTrans">
      <dgm:prSet/>
      <dgm:spPr/>
      <dgm:t>
        <a:bodyPr/>
        <a:lstStyle/>
        <a:p>
          <a:endParaRPr lang="pt-BR"/>
        </a:p>
      </dgm:t>
    </dgm:pt>
    <dgm:pt modelId="{00C26215-44B3-4C3D-B190-0112F789999A}" cxnId="{3F0498E1-2B77-43FE-BA0F-96FEE5A13FA5}" type="sibTrans">
      <dgm:prSet/>
      <dgm:spPr/>
      <dgm:t>
        <a:bodyPr/>
        <a:lstStyle/>
        <a:p>
          <a:endParaRPr lang="pt-BR"/>
        </a:p>
      </dgm:t>
    </dgm:pt>
    <dgm:pt modelId="{47F66963-89DD-4883-8D06-F8A4992405FA}" type="pres">
      <dgm:prSet presAssocID="{FC3CEA50-35BB-464A-88A1-9995619A53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4C4AF85-9BF6-4B32-9145-8358D1331D61}" type="pres">
      <dgm:prSet presAssocID="{3547D6A6-D6FF-4679-98D7-4E2B0D54B1A9}" presName="parentText" presStyleLbl="node1" presStyleIdx="0" presStyleCnt="1" custScaleY="5701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11A892-C453-4D39-83ED-896FCD4F2DED}" type="pres">
      <dgm:prSet presAssocID="{3547D6A6-D6FF-4679-98D7-4E2B0D54B1A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F85ADC1-4650-4856-93A2-2BC5A089F725}" srcId="{FC3CEA50-35BB-464A-88A1-9995619A53D4}" destId="{3547D6A6-D6FF-4679-98D7-4E2B0D54B1A9}" srcOrd="0" destOrd="0" parTransId="{984AEF92-9A9B-4EDB-80F4-F7D7FE2D7F0A}" sibTransId="{2514BFA1-1C9D-4EB2-9084-435446CF4E75}"/>
    <dgm:cxn modelId="{DDFBC1A4-E2B7-564D-A153-6A082D0D2FDF}" type="presOf" srcId="{FC3CEA50-35BB-464A-88A1-9995619A53D4}" destId="{47F66963-89DD-4883-8D06-F8A4992405FA}" srcOrd="0" destOrd="0" presId="urn:microsoft.com/office/officeart/2005/8/layout/vList2"/>
    <dgm:cxn modelId="{3F0498E1-2B77-43FE-BA0F-96FEE5A13FA5}" srcId="{3547D6A6-D6FF-4679-98D7-4E2B0D54B1A9}" destId="{57FBBAB7-3B8C-4771-B137-4BBF36E085C5}" srcOrd="0" destOrd="0" parTransId="{8C6D1233-651B-4578-8EED-40EA6B12AF2F}" sibTransId="{00C26215-44B3-4C3D-B190-0112F789999A}"/>
    <dgm:cxn modelId="{382B54DA-D9D9-9546-BC55-9A72FAC2C7FD}" type="presOf" srcId="{3547D6A6-D6FF-4679-98D7-4E2B0D54B1A9}" destId="{84C4AF85-9BF6-4B32-9145-8358D1331D61}" srcOrd="0" destOrd="0" presId="urn:microsoft.com/office/officeart/2005/8/layout/vList2"/>
    <dgm:cxn modelId="{0AA809CC-8213-F24C-97B5-CF3F4FEA7E70}" type="presOf" srcId="{57FBBAB7-3B8C-4771-B137-4BBF36E085C5}" destId="{4D11A892-C453-4D39-83ED-896FCD4F2DED}" srcOrd="0" destOrd="0" presId="urn:microsoft.com/office/officeart/2005/8/layout/vList2"/>
    <dgm:cxn modelId="{05947220-B116-9040-8787-32BF71DECDF4}" type="presParOf" srcId="{47F66963-89DD-4883-8D06-F8A4992405FA}" destId="{84C4AF85-9BF6-4B32-9145-8358D1331D61}" srcOrd="0" destOrd="0" presId="urn:microsoft.com/office/officeart/2005/8/layout/vList2"/>
    <dgm:cxn modelId="{5D411FFA-4937-A54F-A7E4-1BB4C8FA7E66}" type="presParOf" srcId="{47F66963-89DD-4883-8D06-F8A4992405FA}" destId="{4D11A892-C453-4D39-83ED-896FCD4F2DE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5BB54-0DA4-4A12-B418-D846FDA5039C}">
      <dsp:nvSpPr>
        <dsp:cNvPr id="0" name=""/>
        <dsp:cNvSpPr/>
      </dsp:nvSpPr>
      <dsp:spPr>
        <a:xfrm>
          <a:off x="-6364029" y="-974172"/>
          <a:ext cx="7580745" cy="7580745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C6C36-F9B7-460E-8C65-C856F1E2C969}">
      <dsp:nvSpPr>
        <dsp:cNvPr id="0" name=""/>
        <dsp:cNvSpPr/>
      </dsp:nvSpPr>
      <dsp:spPr>
        <a:xfrm>
          <a:off x="395112" y="256048"/>
          <a:ext cx="7149694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Folha de Rosto</a:t>
          </a:r>
          <a:r>
            <a:rPr lang="pt-BR" sz="2000" kern="1200" dirty="0" smtClean="0">
              <a:latin typeface="+mj-lt"/>
            </a:rPr>
            <a:t>: Todos os campos preenchidos;</a:t>
          </a:r>
          <a:endParaRPr lang="pt-BR" sz="2000" kern="1200" dirty="0"/>
        </a:p>
      </dsp:txBody>
      <dsp:txXfrm>
        <a:off x="395112" y="256048"/>
        <a:ext cx="7149694" cy="511872"/>
      </dsp:txXfrm>
    </dsp:sp>
    <dsp:sp modelId="{BBC63B4F-6F3C-4539-B8EF-4DFDE8BB0A49}">
      <dsp:nvSpPr>
        <dsp:cNvPr id="0" name=""/>
        <dsp:cNvSpPr/>
      </dsp:nvSpPr>
      <dsp:spPr>
        <a:xfrm>
          <a:off x="75192" y="192064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E6212-6D12-4BF8-843C-EBC1D84DB28F}">
      <dsp:nvSpPr>
        <dsp:cNvPr id="0" name=""/>
        <dsp:cNvSpPr/>
      </dsp:nvSpPr>
      <dsp:spPr>
        <a:xfrm>
          <a:off x="858659" y="1024308"/>
          <a:ext cx="6686148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Termo de Consentimento Livre e Esclarecido – TCLE;</a:t>
          </a:r>
          <a:endParaRPr lang="pt-BR" sz="2000" kern="1200" dirty="0"/>
        </a:p>
      </dsp:txBody>
      <dsp:txXfrm>
        <a:off x="858659" y="1024308"/>
        <a:ext cx="6686148" cy="511872"/>
      </dsp:txXfrm>
    </dsp:sp>
    <dsp:sp modelId="{B3B964A1-F1A1-4AE4-B8E4-3D644A5F4F8F}">
      <dsp:nvSpPr>
        <dsp:cNvPr id="0" name=""/>
        <dsp:cNvSpPr/>
      </dsp:nvSpPr>
      <dsp:spPr>
        <a:xfrm>
          <a:off x="538739" y="960324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E80EC-8F55-42D8-A067-967C7EB7FE9C}">
      <dsp:nvSpPr>
        <dsp:cNvPr id="0" name=""/>
        <dsp:cNvSpPr/>
      </dsp:nvSpPr>
      <dsp:spPr>
        <a:xfrm>
          <a:off x="1112680" y="1792004"/>
          <a:ext cx="6432126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Cronograma de execução da pesquisa;</a:t>
          </a:r>
          <a:endParaRPr lang="pt-BR" sz="2000" kern="1200" dirty="0"/>
        </a:p>
      </dsp:txBody>
      <dsp:txXfrm>
        <a:off x="1112680" y="1792004"/>
        <a:ext cx="6432126" cy="511872"/>
      </dsp:txXfrm>
    </dsp:sp>
    <dsp:sp modelId="{16985A35-4BFA-41EB-8E91-4563F5111036}">
      <dsp:nvSpPr>
        <dsp:cNvPr id="0" name=""/>
        <dsp:cNvSpPr/>
      </dsp:nvSpPr>
      <dsp:spPr>
        <a:xfrm>
          <a:off x="792760" y="1728020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D004B-0771-4F1E-98E1-85640D9B73F9}">
      <dsp:nvSpPr>
        <dsp:cNvPr id="0" name=""/>
        <dsp:cNvSpPr/>
      </dsp:nvSpPr>
      <dsp:spPr>
        <a:xfrm>
          <a:off x="1193787" y="2560263"/>
          <a:ext cx="6351020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Orçamento;</a:t>
          </a:r>
          <a:endParaRPr lang="pt-BR" sz="2000" kern="1200" dirty="0"/>
        </a:p>
      </dsp:txBody>
      <dsp:txXfrm>
        <a:off x="1193787" y="2560263"/>
        <a:ext cx="6351020" cy="511872"/>
      </dsp:txXfrm>
    </dsp:sp>
    <dsp:sp modelId="{E1924E64-9636-40D6-8E60-2EEF79CDDD90}">
      <dsp:nvSpPr>
        <dsp:cNvPr id="0" name=""/>
        <dsp:cNvSpPr/>
      </dsp:nvSpPr>
      <dsp:spPr>
        <a:xfrm>
          <a:off x="873866" y="2496279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5126B-7A8C-485A-9313-6A48F17A231C}">
      <dsp:nvSpPr>
        <dsp:cNvPr id="0" name=""/>
        <dsp:cNvSpPr/>
      </dsp:nvSpPr>
      <dsp:spPr>
        <a:xfrm>
          <a:off x="1112680" y="3328523"/>
          <a:ext cx="6432126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Projeto detalhado;</a:t>
          </a:r>
          <a:endParaRPr lang="pt-BR" sz="2000" kern="1200" dirty="0"/>
        </a:p>
      </dsp:txBody>
      <dsp:txXfrm>
        <a:off x="1112680" y="3328523"/>
        <a:ext cx="6432126" cy="511872"/>
      </dsp:txXfrm>
    </dsp:sp>
    <dsp:sp modelId="{6E61DF35-3F91-4749-80E9-24AC8F72F8A4}">
      <dsp:nvSpPr>
        <dsp:cNvPr id="0" name=""/>
        <dsp:cNvSpPr/>
      </dsp:nvSpPr>
      <dsp:spPr>
        <a:xfrm>
          <a:off x="792760" y="3264539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86D05C-A681-47A9-AC9A-BCDBB4815D1D}">
      <dsp:nvSpPr>
        <dsp:cNvPr id="0" name=""/>
        <dsp:cNvSpPr/>
      </dsp:nvSpPr>
      <dsp:spPr>
        <a:xfrm>
          <a:off x="858659" y="4096219"/>
          <a:ext cx="6686148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latin typeface="+mj-lt"/>
            </a:rPr>
            <a:t>Anexos dos projetos (Questionários)- Listar todos</a:t>
          </a:r>
          <a:endParaRPr lang="pt-BR" sz="1900" b="0" kern="1200" dirty="0"/>
        </a:p>
      </dsp:txBody>
      <dsp:txXfrm>
        <a:off x="858659" y="4096219"/>
        <a:ext cx="6686148" cy="511872"/>
      </dsp:txXfrm>
    </dsp:sp>
    <dsp:sp modelId="{B9638049-5107-467E-8F45-1085C7EFB5DC}">
      <dsp:nvSpPr>
        <dsp:cNvPr id="0" name=""/>
        <dsp:cNvSpPr/>
      </dsp:nvSpPr>
      <dsp:spPr>
        <a:xfrm>
          <a:off x="538739" y="4032235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35993E-5284-4F42-B74F-CDBF0154116F}">
      <dsp:nvSpPr>
        <dsp:cNvPr id="0" name=""/>
        <dsp:cNvSpPr/>
      </dsp:nvSpPr>
      <dsp:spPr>
        <a:xfrm>
          <a:off x="395112" y="4864478"/>
          <a:ext cx="7149694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Autorização para coleta de dados (Recrutamento x Coleta de dados)</a:t>
          </a:r>
          <a:endParaRPr lang="pt-BR" sz="1900" b="1" kern="1200" dirty="0"/>
        </a:p>
      </dsp:txBody>
      <dsp:txXfrm>
        <a:off x="395112" y="4864478"/>
        <a:ext cx="7149694" cy="511872"/>
      </dsp:txXfrm>
    </dsp:sp>
    <dsp:sp modelId="{714EDD99-B237-4624-A06F-774D23A38877}">
      <dsp:nvSpPr>
        <dsp:cNvPr id="0" name=""/>
        <dsp:cNvSpPr/>
      </dsp:nvSpPr>
      <dsp:spPr>
        <a:xfrm>
          <a:off x="75192" y="4800494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74760-6842-4AE0-9559-B83144DDDF54}">
      <dsp:nvSpPr>
        <dsp:cNvPr id="0" name=""/>
        <dsp:cNvSpPr/>
      </dsp:nvSpPr>
      <dsp:spPr>
        <a:xfrm>
          <a:off x="3731218" y="2114482"/>
          <a:ext cx="1394546" cy="1394546"/>
        </a:xfrm>
        <a:prstGeom prst="ellips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>
              <a:solidFill>
                <a:schemeClr val="bg1"/>
              </a:solidFill>
            </a:rPr>
            <a:t>TCLE</a:t>
          </a:r>
          <a:endParaRPr lang="pt-BR" sz="3200" kern="1200" dirty="0">
            <a:solidFill>
              <a:schemeClr val="bg1"/>
            </a:solidFill>
          </a:endParaRPr>
        </a:p>
      </dsp:txBody>
      <dsp:txXfrm>
        <a:off x="3935445" y="2318709"/>
        <a:ext cx="986092" cy="986092"/>
      </dsp:txXfrm>
    </dsp:sp>
    <dsp:sp modelId="{21E7DD5F-F694-4BFC-9F43-B269F61686D0}">
      <dsp:nvSpPr>
        <dsp:cNvPr id="0" name=""/>
        <dsp:cNvSpPr/>
      </dsp:nvSpPr>
      <dsp:spPr>
        <a:xfrm rot="16200000">
          <a:off x="4079957" y="1751777"/>
          <a:ext cx="697068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97068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411065" y="1748521"/>
        <a:ext cx="34853" cy="34853"/>
      </dsp:txXfrm>
    </dsp:sp>
    <dsp:sp modelId="{8BA8BF8D-7299-4C2F-B216-3FD31DBC353F}">
      <dsp:nvSpPr>
        <dsp:cNvPr id="0" name=""/>
        <dsp:cNvSpPr/>
      </dsp:nvSpPr>
      <dsp:spPr>
        <a:xfrm>
          <a:off x="3654016" y="22866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smtClean="0"/>
            <a:t>Falta de linguagem clara e objetiva </a:t>
          </a:r>
          <a:endParaRPr lang="pt-BR" sz="1600" kern="1200" dirty="0"/>
        </a:p>
      </dsp:txBody>
      <dsp:txXfrm>
        <a:off x="3880854" y="227093"/>
        <a:ext cx="1095274" cy="986092"/>
      </dsp:txXfrm>
    </dsp:sp>
    <dsp:sp modelId="{AB5A1E27-98FE-4C77-9F90-1B47CCA6FAD0}">
      <dsp:nvSpPr>
        <dsp:cNvPr id="0" name=""/>
        <dsp:cNvSpPr/>
      </dsp:nvSpPr>
      <dsp:spPr>
        <a:xfrm rot="19285714">
          <a:off x="4902430" y="2159329"/>
          <a:ext cx="652817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52817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212518" y="2157179"/>
        <a:ext cx="32640" cy="32640"/>
      </dsp:txXfrm>
    </dsp:sp>
    <dsp:sp modelId="{C512FFF3-9784-4F73-89BD-B4D93838D888}">
      <dsp:nvSpPr>
        <dsp:cNvPr id="0" name=""/>
        <dsp:cNvSpPr/>
      </dsp:nvSpPr>
      <dsp:spPr>
        <a:xfrm>
          <a:off x="5289307" y="810381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err="1" smtClean="0"/>
            <a:t>Apresentadoem</a:t>
          </a:r>
          <a:r>
            <a:rPr lang="pt-BR" altLang="pt-BR" sz="1600" kern="1200" dirty="0" smtClean="0"/>
            <a:t> forma de declaração</a:t>
          </a:r>
          <a:endParaRPr lang="pt-BR" sz="1600" kern="1200" dirty="0"/>
        </a:p>
      </dsp:txBody>
      <dsp:txXfrm>
        <a:off x="5516145" y="1014608"/>
        <a:ext cx="1095274" cy="986092"/>
      </dsp:txXfrm>
    </dsp:sp>
    <dsp:sp modelId="{1F5BD9FF-E9C3-424D-8721-274505159BC0}">
      <dsp:nvSpPr>
        <dsp:cNvPr id="0" name=""/>
        <dsp:cNvSpPr/>
      </dsp:nvSpPr>
      <dsp:spPr>
        <a:xfrm rot="771429">
          <a:off x="5100456" y="3022203"/>
          <a:ext cx="624309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24309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397003" y="3020766"/>
        <a:ext cx="31215" cy="31215"/>
      </dsp:txXfrm>
    </dsp:sp>
    <dsp:sp modelId="{9B9376A5-65FB-4422-83B3-12F5039C5228}">
      <dsp:nvSpPr>
        <dsp:cNvPr id="0" name=""/>
        <dsp:cNvSpPr/>
      </dsp:nvSpPr>
      <dsp:spPr>
        <a:xfrm>
          <a:off x="5693190" y="2579910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smtClean="0"/>
            <a:t>Falta de garantias ao participante* </a:t>
          </a:r>
          <a:endParaRPr lang="pt-BR" sz="1600" kern="1200" dirty="0"/>
        </a:p>
      </dsp:txBody>
      <dsp:txXfrm>
        <a:off x="5920028" y="2784137"/>
        <a:ext cx="1095274" cy="986092"/>
      </dsp:txXfrm>
    </dsp:sp>
    <dsp:sp modelId="{180C8747-787C-40A9-8990-C5675D407791}">
      <dsp:nvSpPr>
        <dsp:cNvPr id="0" name=""/>
        <dsp:cNvSpPr/>
      </dsp:nvSpPr>
      <dsp:spPr>
        <a:xfrm rot="3857143">
          <a:off x="4537332" y="3734069"/>
          <a:ext cx="684293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84293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862372" y="3731133"/>
        <a:ext cx="34214" cy="34214"/>
      </dsp:txXfrm>
    </dsp:sp>
    <dsp:sp modelId="{B5A7E3F9-368E-4F47-94D7-C2BA05A4CB98}">
      <dsp:nvSpPr>
        <dsp:cNvPr id="0" name=""/>
        <dsp:cNvSpPr/>
      </dsp:nvSpPr>
      <dsp:spPr>
        <a:xfrm>
          <a:off x="4561534" y="3998962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smtClean="0"/>
            <a:t>Falta de informações relativas a riscos e benefícios. </a:t>
          </a:r>
          <a:endParaRPr lang="pt-BR" sz="1600" kern="1200" dirty="0"/>
        </a:p>
      </dsp:txBody>
      <dsp:txXfrm>
        <a:off x="4788372" y="4203189"/>
        <a:ext cx="1095274" cy="986092"/>
      </dsp:txXfrm>
    </dsp:sp>
    <dsp:sp modelId="{F3CCA60C-1A6F-4C42-88AA-EDADE5FD4C3E}">
      <dsp:nvSpPr>
        <dsp:cNvPr id="0" name=""/>
        <dsp:cNvSpPr/>
      </dsp:nvSpPr>
      <dsp:spPr>
        <a:xfrm rot="6942857">
          <a:off x="3635358" y="3734069"/>
          <a:ext cx="684293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84293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960397" y="3731133"/>
        <a:ext cx="34214" cy="34214"/>
      </dsp:txXfrm>
    </dsp:sp>
    <dsp:sp modelId="{A9470041-2EF4-4F42-8A17-968F53957425}">
      <dsp:nvSpPr>
        <dsp:cNvPr id="0" name=""/>
        <dsp:cNvSpPr/>
      </dsp:nvSpPr>
      <dsp:spPr>
        <a:xfrm>
          <a:off x="2746498" y="3998962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smtClean="0"/>
            <a:t>Elaboração do TCLE em duas vias</a:t>
          </a:r>
          <a:endParaRPr lang="pt-BR" sz="1600" kern="1200" dirty="0"/>
        </a:p>
      </dsp:txBody>
      <dsp:txXfrm>
        <a:off x="2973336" y="4203189"/>
        <a:ext cx="1095274" cy="986092"/>
      </dsp:txXfrm>
    </dsp:sp>
    <dsp:sp modelId="{3303A133-692C-413C-950D-01991BF5D18B}">
      <dsp:nvSpPr>
        <dsp:cNvPr id="0" name=""/>
        <dsp:cNvSpPr/>
      </dsp:nvSpPr>
      <dsp:spPr>
        <a:xfrm rot="10028571">
          <a:off x="3132218" y="3022203"/>
          <a:ext cx="624309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24309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428764" y="3020766"/>
        <a:ext cx="31215" cy="31215"/>
      </dsp:txXfrm>
    </dsp:sp>
    <dsp:sp modelId="{DE120467-93B7-4A6E-AF71-40A9D11C3E93}">
      <dsp:nvSpPr>
        <dsp:cNvPr id="0" name=""/>
        <dsp:cNvSpPr/>
      </dsp:nvSpPr>
      <dsp:spPr>
        <a:xfrm>
          <a:off x="1614842" y="2579910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Falta do </a:t>
          </a:r>
          <a:r>
            <a:rPr lang="pt-BR" altLang="pt-BR" sz="1600" kern="1200" dirty="0" smtClean="0"/>
            <a:t>contato do pesquisador/CEP</a:t>
          </a:r>
          <a:endParaRPr lang="pt-BR" sz="1600" kern="1200" dirty="0"/>
        </a:p>
      </dsp:txBody>
      <dsp:txXfrm>
        <a:off x="1841680" y="2784137"/>
        <a:ext cx="1095274" cy="986092"/>
      </dsp:txXfrm>
    </dsp:sp>
    <dsp:sp modelId="{27F9F3CC-BCC9-489A-BE07-50F086A6E100}">
      <dsp:nvSpPr>
        <dsp:cNvPr id="0" name=""/>
        <dsp:cNvSpPr/>
      </dsp:nvSpPr>
      <dsp:spPr>
        <a:xfrm rot="13114286">
          <a:off x="3316949" y="2164652"/>
          <a:ext cx="635742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35742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618926" y="2162929"/>
        <a:ext cx="31787" cy="31787"/>
      </dsp:txXfrm>
    </dsp:sp>
    <dsp:sp modelId="{9CD7821B-87CE-4959-BD96-97752F0C51D7}">
      <dsp:nvSpPr>
        <dsp:cNvPr id="0" name=""/>
        <dsp:cNvSpPr/>
      </dsp:nvSpPr>
      <dsp:spPr>
        <a:xfrm>
          <a:off x="1986002" y="810381"/>
          <a:ext cx="1614396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Ausência de métodos alternativos</a:t>
          </a:r>
          <a:endParaRPr lang="pt-BR" sz="1600" kern="1200" dirty="0"/>
        </a:p>
      </dsp:txBody>
      <dsp:txXfrm>
        <a:off x="2222425" y="1014608"/>
        <a:ext cx="1141550" cy="986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4AF85-9BF6-4B32-9145-8358D1331D61}">
      <dsp:nvSpPr>
        <dsp:cNvPr id="0" name=""/>
        <dsp:cNvSpPr/>
      </dsp:nvSpPr>
      <dsp:spPr>
        <a:xfrm>
          <a:off x="0" y="787999"/>
          <a:ext cx="8731572" cy="6937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DEFINIÇÃO</a:t>
          </a:r>
          <a:endParaRPr lang="pt-BR" sz="2800" b="1" kern="1200" dirty="0"/>
        </a:p>
      </dsp:txBody>
      <dsp:txXfrm>
        <a:off x="33864" y="821863"/>
        <a:ext cx="8663844" cy="625981"/>
      </dsp:txXfrm>
    </dsp:sp>
    <dsp:sp modelId="{4D11A892-C453-4D39-83ED-896FCD4F2DED}">
      <dsp:nvSpPr>
        <dsp:cNvPr id="0" name=""/>
        <dsp:cNvSpPr/>
      </dsp:nvSpPr>
      <dsp:spPr>
        <a:xfrm>
          <a:off x="0" y="1481708"/>
          <a:ext cx="8731572" cy="242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227" tIns="30480" rIns="170688" bIns="30480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400" b="1" kern="1200" dirty="0" smtClean="0">
              <a:latin typeface="+mj-lt"/>
            </a:rPr>
            <a:t>II.23 - Termo de Consentimento Livre e Esclarecido - TCLE </a:t>
          </a:r>
          <a:r>
            <a:rPr lang="pt-BR" sz="2400" kern="1200" dirty="0" smtClean="0">
              <a:latin typeface="+mj-lt"/>
            </a:rPr>
            <a:t>- documento no qual é explicitado o consentimento livre e esclarecido do participante e/ou de seu responsável legal, de forma escrita, devendo conter todas as informações necessárias, em linguagem clara e objetiva, de fácil entendimento, para o mais completo esclarecimento sobre a pesquisa a qual se propõe participar.</a:t>
          </a:r>
          <a:endParaRPr lang="pt-BR" sz="2400" kern="1200" dirty="0"/>
        </a:p>
      </dsp:txBody>
      <dsp:txXfrm>
        <a:off x="0" y="1481708"/>
        <a:ext cx="8731572" cy="2421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Sty" val="noArr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95E86-14E5-4C42-9E7D-8A5A9391DD4A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641AE8-2D21-405C-B92C-399B1A145ECB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B1FB9-7E1B-460E-A8D8-F382E3657560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6C223A-3521-4173-B24C-EEA43F497BA2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64622-E466-4133-915C-BD4BAC60B380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74E165-3C18-49A9-8EC3-1E471247AD11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31DF7-5779-411C-A4D4-E2FF8EFF7178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6A864-E735-4C1A-847A-45EC1581E299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9C5D5-4212-4371-8C94-0FB72885D248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432CFF-3F56-4A9C-9836-99DEDE9892B2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7742-43E9-4714-AB3F-F2D15B978F59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107A0A-ED3B-4C16-B0C3-AC626E75BD2D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60299-B6A3-4FD2-ACCB-678BB554C3B0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693257-CCF9-450D-A99A-B7692EFDB041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1AC6-E7F9-484C-B3DE-DE5516BD97D1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F2F8E0-6282-41DA-AB7D-A430B702937A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E270C-B116-482A-B21C-AAAB145C2123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A77FC9-8629-4385-97C0-78C7461EFFEA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72DE-8A5E-4581-B730-B7E968D4C5B1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0EBEF2-2EE2-4B28-94B7-C2459A65790A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41C2-646B-4D52-AA11-055DFB1B4EF1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811959-3178-4E94-8D5A-F8EE864E909D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95E86-14E5-4C42-9E7D-8A5A9391DD4A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641AE8-2D21-405C-B92C-399B1A145ECB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B1FB9-7E1B-460E-A8D8-F382E3657560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6C223A-3521-4173-B24C-EEA43F497BA2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64622-E466-4133-915C-BD4BAC60B380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74E165-3C18-49A9-8EC3-1E471247AD11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31DF7-5779-411C-A4D4-E2FF8EFF7178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6A864-E735-4C1A-847A-45EC1581E299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9C5D5-4212-4371-8C94-0FB72885D248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432CFF-3F56-4A9C-9836-99DEDE9892B2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7742-43E9-4714-AB3F-F2D15B978F59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107A0A-ED3B-4C16-B0C3-AC626E75BD2D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60299-B6A3-4FD2-ACCB-678BB554C3B0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693257-CCF9-450D-A99A-B7692EFDB041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1AC6-E7F9-484C-B3DE-DE5516BD97D1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F2F8E0-6282-41DA-AB7D-A430B702937A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E270C-B116-482A-B21C-AAAB145C2123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A77FC9-8629-4385-97C0-78C7461EFFEA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72DE-8A5E-4581-B730-B7E968D4C5B1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0EBEF2-2EE2-4B28-94B7-C2459A65790A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41C2-646B-4D52-AA11-055DFB1B4EF1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811959-3178-4E94-8D5A-F8EE864E909D}" type="slidenum">
              <a:rPr lang="pt-BR">
                <a:solidFill>
                  <a:prstClr val="black"/>
                </a:solidFill>
              </a:rPr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47375-0CD8-1F42-B593-5093820A73F9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73E90-7D9F-4246-82DD-F4D8416908A6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7" descr="Page 1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571500" y="60325"/>
            <a:ext cx="10972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pt-BR" altLang="pt-BR" smtClean="0"/>
              <a:t>Clique para editar o estilo do título mestre</a:t>
            </a:r>
            <a:endParaRPr lang="pt-BR" altLang="pt-BR" smtClean="0"/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1890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altLang="pt-BR" smtClean="0"/>
              <a:t>Clique para editar os estilos do texto mestre</a:t>
            </a:r>
            <a:endParaRPr lang="pt-BR" altLang="pt-BR" smtClean="0"/>
          </a:p>
          <a:p>
            <a:pPr lvl="1"/>
            <a:r>
              <a:rPr lang="pt-BR" altLang="pt-BR" smtClean="0"/>
              <a:t>Segundo nível</a:t>
            </a:r>
            <a:endParaRPr lang="pt-BR" altLang="pt-BR" smtClean="0"/>
          </a:p>
          <a:p>
            <a:pPr lvl="2"/>
            <a:r>
              <a:rPr lang="pt-BR" altLang="pt-BR" smtClean="0"/>
              <a:t>Terceiro nível</a:t>
            </a:r>
            <a:endParaRPr lang="pt-BR" altLang="pt-BR" smtClean="0"/>
          </a:p>
          <a:p>
            <a:pPr lvl="3"/>
            <a:r>
              <a:rPr lang="pt-BR" altLang="pt-BR" smtClean="0"/>
              <a:t>Quarto nível</a:t>
            </a:r>
            <a:endParaRPr lang="pt-BR" altLang="pt-BR" smtClean="0"/>
          </a:p>
          <a:p>
            <a:pPr lvl="4"/>
            <a:r>
              <a:rPr lang="pt-BR" altLang="pt-BR" smtClean="0"/>
              <a:t>Quinto nível</a:t>
            </a:r>
            <a:endParaRPr lang="pt-BR" alt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1526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D0EB8C-D535-431E-B05F-21D44D960949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480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7" descr="Page 1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571500" y="60325"/>
            <a:ext cx="10972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pt-BR" altLang="pt-BR" smtClean="0"/>
              <a:t>Clique para editar o estilo do título mestre</a:t>
            </a:r>
            <a:endParaRPr lang="pt-BR" altLang="pt-BR" smtClean="0"/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1890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altLang="pt-BR" smtClean="0"/>
              <a:t>Clique para editar os estilos do texto mestre</a:t>
            </a:r>
            <a:endParaRPr lang="pt-BR" altLang="pt-BR" smtClean="0"/>
          </a:p>
          <a:p>
            <a:pPr lvl="1"/>
            <a:r>
              <a:rPr lang="pt-BR" altLang="pt-BR" smtClean="0"/>
              <a:t>Segundo nível</a:t>
            </a:r>
            <a:endParaRPr lang="pt-BR" altLang="pt-BR" smtClean="0"/>
          </a:p>
          <a:p>
            <a:pPr lvl="2"/>
            <a:r>
              <a:rPr lang="pt-BR" altLang="pt-BR" smtClean="0"/>
              <a:t>Terceiro nível</a:t>
            </a:r>
            <a:endParaRPr lang="pt-BR" altLang="pt-BR" smtClean="0"/>
          </a:p>
          <a:p>
            <a:pPr lvl="3"/>
            <a:r>
              <a:rPr lang="pt-BR" altLang="pt-BR" smtClean="0"/>
              <a:t>Quarto nível</a:t>
            </a:r>
            <a:endParaRPr lang="pt-BR" altLang="pt-BR" smtClean="0"/>
          </a:p>
          <a:p>
            <a:pPr lvl="4"/>
            <a:r>
              <a:rPr lang="pt-BR" altLang="pt-BR" smtClean="0"/>
              <a:t>Quinto nível</a:t>
            </a:r>
            <a:endParaRPr lang="pt-BR" alt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1526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D0EB8C-D535-431E-B05F-21D44D960949}" type="datetimeFigureOut">
              <a:rPr lang="pt-BR">
                <a:solidFill>
                  <a:prstClr val="black">
                    <a:tint val="75000"/>
                  </a:prstClr>
                </a:solidFill>
              </a:rPr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480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https://www.prp.unicamp.br/pt-br/cep-comite-de-etica-em-pesquisa" TargetMode="External"/><Relationship Id="rId1" Type="http://schemas.openxmlformats.org/officeDocument/2006/relationships/hyperlink" Target="http://aplicacao.saude.gov.br/plataformabrasil/login.js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9.xml"/><Relationship Id="rId6" Type="http://schemas.openxmlformats.org/officeDocument/2006/relationships/image" Target="../media/image3.pn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9.xml"/><Relationship Id="rId6" Type="http://schemas.openxmlformats.org/officeDocument/2006/relationships/image" Target="../media/image3.png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9.xml"/><Relationship Id="rId6" Type="http://schemas.openxmlformats.org/officeDocument/2006/relationships/image" Target="../media/image3.png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80975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Programa de </a:t>
            </a:r>
            <a:r>
              <a:rPr lang="pt-BR" dirty="0" err="1" smtClean="0"/>
              <a:t>P</a:t>
            </a:r>
            <a:r>
              <a:rPr lang="en-US" dirty="0" err="1" smtClean="0"/>
              <a:t>ós-Graduação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Antropologia</a:t>
            </a:r>
            <a:r>
              <a:rPr lang="en-US" dirty="0" smtClean="0"/>
              <a:t> Social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42303"/>
            <a:ext cx="9144000" cy="1655762"/>
          </a:xfrm>
        </p:spPr>
        <p:txBody>
          <a:bodyPr/>
          <a:lstStyle/>
          <a:p>
            <a:r>
              <a:rPr lang="pt-BR" dirty="0" smtClean="0"/>
              <a:t>Instituto de Filosofia e </a:t>
            </a:r>
            <a:r>
              <a:rPr lang="pt-BR" dirty="0" err="1" smtClean="0"/>
              <a:t>Ci</a:t>
            </a:r>
            <a:r>
              <a:rPr lang="en-US" dirty="0" err="1" smtClean="0"/>
              <a:t>ências</a:t>
            </a:r>
            <a:r>
              <a:rPr lang="en-US" dirty="0" smtClean="0"/>
              <a:t> </a:t>
            </a:r>
            <a:r>
              <a:rPr lang="en-US" dirty="0" err="1" smtClean="0"/>
              <a:t>Humanas</a:t>
            </a:r>
            <a:endParaRPr lang="en-US" dirty="0" smtClean="0"/>
          </a:p>
          <a:p>
            <a:r>
              <a:rPr lang="en-US" dirty="0" err="1" smtClean="0"/>
              <a:t>Universidade</a:t>
            </a:r>
            <a:r>
              <a:rPr lang="en-US" dirty="0" smtClean="0"/>
              <a:t> </a:t>
            </a:r>
            <a:r>
              <a:rPr lang="en-US" dirty="0" err="1" smtClean="0"/>
              <a:t>Estadual</a:t>
            </a:r>
            <a:r>
              <a:rPr lang="en-US" dirty="0" smtClean="0"/>
              <a:t> de Campinas</a:t>
            </a:r>
            <a:endParaRPr lang="en-US" dirty="0" smtClean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 descr="horizontal _ cor _ rg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12665" y="5207000"/>
            <a:ext cx="2724785" cy="7531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76" y="1154114"/>
            <a:ext cx="8577263" cy="454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G:\LOGO-CEP\logopr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679701" y="765175"/>
            <a:ext cx="6958013" cy="5032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a) justificativa, os objetivos e os procedimentos</a:t>
            </a: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698751" y="1341438"/>
            <a:ext cx="6938963" cy="86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b) explicitação dos possíveis desconfortos e riscos, dos benefícios e das providências e cautelas</a:t>
            </a: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698751" y="2276475"/>
            <a:ext cx="6938963" cy="8651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c) esclarecimento sobre a forma de acompanhamento e dos acompanhamentos posteriores ao encerramento e/ ou a interrupção da pesquisa</a:t>
            </a: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679701" y="3213100"/>
            <a:ext cx="6977063" cy="86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d) garantia de plena liberdade ao participante da pesquisa, de recusar-se a participar ou retirar seu consentimento</a:t>
            </a: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2679701" y="4149725"/>
            <a:ext cx="6977063" cy="5032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e) garantia de manutenção do sigilo e da privacidade </a:t>
            </a: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2679701" y="4724401"/>
            <a:ext cx="6977063" cy="5048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f) garantia de que o participante da pesquisa receberá uma via do TCLE </a:t>
            </a: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2679701" y="5300664"/>
            <a:ext cx="6977063" cy="5048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g) garantia de ressarcimento e como serão cobertas as despesas </a:t>
            </a: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2679701" y="5876926"/>
            <a:ext cx="6977063" cy="5048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h) garantia de indenização diante de eventuais danos</a:t>
            </a: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 rot="16200000">
            <a:off x="-364331" y="3112295"/>
            <a:ext cx="5616575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IV.3 -  O Termo de Consentimento Livre  e Esclarecido deverá conter, obrigatoriamente:</a:t>
            </a:r>
            <a:endParaRPr lang="pt-BR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b="1" i="1" dirty="0">
              <a:solidFill>
                <a:prstClr val="black">
                  <a:lumMod val="75000"/>
                  <a:lumOff val="2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8443" name="Título 8"/>
          <p:cNvSpPr txBox="1"/>
          <p:nvPr/>
        </p:nvSpPr>
        <p:spPr bwMode="auto">
          <a:xfrm>
            <a:off x="1952625" y="60325"/>
            <a:ext cx="82296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 sz="2600" b="1">
                <a:solidFill>
                  <a:prstClr val="white"/>
                </a:solidFill>
                <a:latin typeface="Calibri" panose="020F0502020204030204" pitchFamily="34" charset="0"/>
              </a:rPr>
              <a:t>RESOLUÇÃO CNS Nº 466/2012 -  TCLE </a:t>
            </a:r>
            <a:endParaRPr lang="pt-BR" altLang="pt-BR" sz="2600" b="1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Picture 2" descr="G:\LOGO-CEP\logoprp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46289" y="1125538"/>
            <a:ext cx="8135937" cy="22467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000" dirty="0">
                <a:solidFill>
                  <a:prstClr val="black"/>
                </a:solidFill>
                <a:cs typeface="Arial" panose="020B0604020202020204" pitchFamily="34" charset="0"/>
              </a:rPr>
              <a:t>IV.8 - Nos casos em que seja inviável a obtenção do Termo de Consentimento Livre e Esclarecido ou que esta obtenção signifique riscos substanciais à privacidade e confidencialidade dos dados do participante ou aos vínculos de confiança entre pesquisador e pesquisado, </a:t>
            </a:r>
            <a:r>
              <a:rPr lang="pt-BR" sz="2000" b="1" dirty="0">
                <a:solidFill>
                  <a:prstClr val="black"/>
                </a:solidFill>
                <a:cs typeface="Arial" panose="020B0604020202020204" pitchFamily="34" charset="0"/>
              </a:rPr>
              <a:t>a dispensa do TCLE deve ser </a:t>
            </a:r>
            <a:r>
              <a:rPr lang="pt-BR" sz="2000" b="1" u="sng" dirty="0">
                <a:solidFill>
                  <a:prstClr val="black"/>
                </a:solidFill>
                <a:cs typeface="Arial" panose="020B0604020202020204" pitchFamily="34" charset="0"/>
              </a:rPr>
              <a:t>justificadamente</a:t>
            </a:r>
            <a:r>
              <a:rPr lang="pt-BR" sz="2000" b="1" dirty="0">
                <a:solidFill>
                  <a:prstClr val="black"/>
                </a:solidFill>
                <a:cs typeface="Arial" panose="020B0604020202020204" pitchFamily="34" charset="0"/>
              </a:rPr>
              <a:t> solicitada pelo pesquisador responsável </a:t>
            </a:r>
            <a:r>
              <a:rPr lang="pt-BR" sz="2000" dirty="0">
                <a:solidFill>
                  <a:prstClr val="black"/>
                </a:solidFill>
                <a:cs typeface="Arial" panose="020B0604020202020204" pitchFamily="34" charset="0"/>
              </a:rPr>
              <a:t>ao Sistema CEP/CONEP, para apreciação, sem prejuízo do posterior  processo de esclarecimento</a:t>
            </a:r>
            <a:r>
              <a:rPr lang="pt-BR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endParaRPr lang="pt-BR" sz="2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3556" name="Título 8"/>
          <p:cNvSpPr txBox="1"/>
          <p:nvPr/>
        </p:nvSpPr>
        <p:spPr bwMode="auto">
          <a:xfrm>
            <a:off x="1952625" y="60325"/>
            <a:ext cx="82296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 sz="2600" b="1">
                <a:solidFill>
                  <a:prstClr val="white"/>
                </a:solidFill>
                <a:latin typeface="Calibri" panose="020F0502020204030204" pitchFamily="34" charset="0"/>
              </a:rPr>
              <a:t>RESOLUÇÃO CNS Nº 466/2012 -  TCLE </a:t>
            </a:r>
            <a:endParaRPr lang="pt-BR" altLang="pt-BR" sz="2600" b="1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2" descr="G:\LOGO-CEP\logoprp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Sistema CEP-CONEP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en-US" dirty="0" err="1" smtClean="0"/>
              <a:t>Os p</a:t>
            </a:r>
            <a:r>
              <a:rPr lang="en-US" dirty="0" err="1" smtClean="0"/>
              <a:t>rojetos</a:t>
            </a:r>
            <a:r>
              <a:rPr lang="en-US" dirty="0" smtClean="0"/>
              <a:t> de </a:t>
            </a:r>
            <a:r>
              <a:rPr lang="en-US" dirty="0" err="1" smtClean="0"/>
              <a:t>pesquisa</a:t>
            </a:r>
            <a:r>
              <a:rPr lang="en-US" dirty="0" smtClean="0"/>
              <a:t> </a:t>
            </a:r>
            <a:r>
              <a:rPr lang="pt-BR" altLang="en-US" dirty="0" smtClean="0"/>
              <a:t>de alunos e docentes do PPGAS </a:t>
            </a:r>
            <a:r>
              <a:rPr lang="en-US" dirty="0" err="1" smtClean="0"/>
              <a:t>envolvendo</a:t>
            </a:r>
            <a:r>
              <a:rPr lang="en-US" dirty="0" smtClean="0"/>
              <a:t> </a:t>
            </a:r>
            <a:r>
              <a:rPr lang="en-US" dirty="0" err="1" smtClean="0"/>
              <a:t>seres</a:t>
            </a:r>
            <a:r>
              <a:rPr lang="en-US" dirty="0" smtClean="0"/>
              <a:t> </a:t>
            </a:r>
            <a:r>
              <a:rPr lang="en-US" dirty="0" err="1" smtClean="0"/>
              <a:t>humanos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atender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Resolução</a:t>
            </a:r>
            <a:r>
              <a:rPr lang="en-US" dirty="0" smtClean="0"/>
              <a:t> 466 do CNS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submetidos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apreciação</a:t>
            </a:r>
            <a:r>
              <a:rPr lang="en-US" dirty="0" smtClean="0"/>
              <a:t> do CEP/</a:t>
            </a:r>
            <a:r>
              <a:rPr lang="en-US" dirty="0" err="1" smtClean="0"/>
              <a:t>Unicamp</a:t>
            </a:r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Links e informações importantes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1"/>
              </a:rPr>
              <a:t>Plataforma Brasil: http://aplicacao.saude.gov.br/plataformabrasil/login.jsf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CEP: </a:t>
            </a:r>
            <a:r>
              <a:rPr lang="pt-BR" dirty="0" smtClean="0">
                <a:hlinkClick r:id="rId2"/>
              </a:rPr>
              <a:t>https://www.prp.unicamp.br/pt-br/cep-comite-de-etica-em-pesquisa</a:t>
            </a:r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2"/>
              </a:rPr>
              <a:t> </a:t>
            </a:r>
            <a:endParaRPr lang="pt-BR" dirty="0" smtClean="0">
              <a:hlinkClick r:id="rId2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/>
          <p:cNvSpPr txBox="1"/>
          <p:nvPr/>
        </p:nvSpPr>
        <p:spPr bwMode="auto">
          <a:xfrm>
            <a:off x="2065339" y="2817813"/>
            <a:ext cx="806132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>
                <a:solidFill>
                  <a:srgbClr val="002060"/>
                </a:solidFill>
              </a:rPr>
              <a:t>CHECAGEM DOCUMENTAL</a:t>
            </a:r>
            <a:endParaRPr lang="pt-BR" altLang="pt-BR" sz="4000" b="1">
              <a:solidFill>
                <a:srgbClr val="00206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pt-BR" altLang="pt-BR" sz="4000" b="1" u="sng">
              <a:solidFill>
                <a:srgbClr val="FF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 u="sng">
                <a:solidFill>
                  <a:srgbClr val="00B050"/>
                </a:solidFill>
              </a:rPr>
              <a:t>ITENS OBRIGATÓRIOS</a:t>
            </a:r>
            <a:endParaRPr lang="pt-BR" altLang="pt-BR" sz="5400" b="1">
              <a:solidFill>
                <a:srgbClr val="00B050"/>
              </a:solidFill>
            </a:endParaRPr>
          </a:p>
        </p:txBody>
      </p:sp>
      <p:pic>
        <p:nvPicPr>
          <p:cNvPr id="4" name="Picture 2" descr="G:\LOGO-CEP\logoprp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 de Texto 1"/>
          <p:cNvSpPr txBox="1"/>
          <p:nvPr/>
        </p:nvSpPr>
        <p:spPr>
          <a:xfrm>
            <a:off x="1313180" y="1930400"/>
            <a:ext cx="8814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pt-B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VEJA O QUE SERÁ SOLICITADO NA SUBMISSÃO DO PROJETO:</a:t>
            </a:r>
            <a:endParaRPr lang="pt-BR" alt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/>
        </p:nvGraphicFramePr>
        <p:xfrm>
          <a:off x="2286000" y="820936"/>
          <a:ext cx="7620000" cy="56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3795" name="Título 2"/>
          <p:cNvSpPr>
            <a:spLocks noGrp="1"/>
          </p:cNvSpPr>
          <p:nvPr>
            <p:ph type="title" idx="4294967295"/>
          </p:nvPr>
        </p:nvSpPr>
        <p:spPr>
          <a:xfrm>
            <a:off x="0" y="60325"/>
            <a:ext cx="10972800" cy="439738"/>
          </a:xfrm>
        </p:spPr>
        <p:txBody>
          <a:bodyPr/>
          <a:lstStyle/>
          <a:p>
            <a:r>
              <a:rPr lang="pt-BR" altLang="pt-BR" smtClean="0"/>
              <a:t>CHECAGEM DOCUMENTAL</a:t>
            </a:r>
            <a:endParaRPr lang="pt-BR" altLang="pt-BR" smtClean="0"/>
          </a:p>
        </p:txBody>
      </p:sp>
      <p:pic>
        <p:nvPicPr>
          <p:cNvPr id="5" name="Picture 2" descr="G:\LOGO-CEP\logoprp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tângulo 4"/>
          <p:cNvSpPr>
            <a:spLocks noChangeArrowheads="1"/>
          </p:cNvSpPr>
          <p:nvPr/>
        </p:nvSpPr>
        <p:spPr bwMode="auto">
          <a:xfrm>
            <a:off x="2279650" y="3106739"/>
            <a:ext cx="76327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>
                <a:solidFill>
                  <a:srgbClr val="002060"/>
                </a:solidFill>
              </a:rPr>
              <a:t>PRINCIPAIS PENDÊNCIAS</a:t>
            </a:r>
            <a:endParaRPr lang="pt-BR" altLang="pt-BR" sz="5400" b="1">
              <a:solidFill>
                <a:srgbClr val="002060"/>
              </a:solidFill>
            </a:endParaRPr>
          </a:p>
        </p:txBody>
      </p:sp>
      <p:pic>
        <p:nvPicPr>
          <p:cNvPr id="4" name="Picture 2" descr="G:\LOGO-CEP\logoprp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/>
        </p:nvGraphicFramePr>
        <p:xfrm>
          <a:off x="3359696" y="620688"/>
          <a:ext cx="8856984" cy="541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7" name="Retângulo de cantos arredondados 6"/>
          <p:cNvSpPr/>
          <p:nvPr/>
        </p:nvSpPr>
        <p:spPr>
          <a:xfrm>
            <a:off x="1774825" y="1044575"/>
            <a:ext cx="2736850" cy="10795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2000" dirty="0">
                <a:solidFill>
                  <a:prstClr val="white"/>
                </a:solidFill>
              </a:rPr>
              <a:t>Cronograma e orçamento inadequados</a:t>
            </a:r>
            <a:endParaRPr lang="pt-BR" sz="2000" dirty="0">
              <a:solidFill>
                <a:prstClr val="white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774825" y="2343150"/>
            <a:ext cx="2736850" cy="10795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2000" dirty="0">
                <a:solidFill>
                  <a:prstClr val="white"/>
                </a:solidFill>
              </a:rPr>
              <a:t>Objetivos, hipóteses, justificativa etc. confusos e mal escritos</a:t>
            </a:r>
            <a:endParaRPr lang="pt-BR" sz="2000" dirty="0">
              <a:solidFill>
                <a:prstClr val="white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774825" y="3641725"/>
            <a:ext cx="2736850" cy="108108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1900" dirty="0">
                <a:solidFill>
                  <a:prstClr val="white"/>
                </a:solidFill>
              </a:rPr>
              <a:t>Ausência dos documentos exigidos pela Resolução CNS nº 441 de 2011</a:t>
            </a:r>
            <a:endParaRPr lang="pt-BR" sz="1900" dirty="0">
              <a:solidFill>
                <a:prstClr val="white"/>
              </a:solidFill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774825" y="4941888"/>
            <a:ext cx="2736850" cy="10795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2000" dirty="0">
                <a:solidFill>
                  <a:prstClr val="white"/>
                </a:solidFill>
              </a:rPr>
              <a:t>TCLE</a:t>
            </a:r>
            <a:endParaRPr lang="pt-BR" sz="2000" dirty="0">
              <a:solidFill>
                <a:prstClr val="white"/>
              </a:solidFill>
            </a:endParaRPr>
          </a:p>
        </p:txBody>
      </p:sp>
      <p:pic>
        <p:nvPicPr>
          <p:cNvPr id="8" name="Picture 2" descr="G:\LOGO-CEP\logoprp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2"/>
          <p:cNvSpPr txBox="1"/>
          <p:nvPr/>
        </p:nvSpPr>
        <p:spPr bwMode="auto">
          <a:xfrm>
            <a:off x="1581150" y="2817814"/>
            <a:ext cx="90297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>
                <a:solidFill>
                  <a:srgbClr val="002060"/>
                </a:solidFill>
              </a:rPr>
              <a:t>RESOLUÇÃO CNS Nº 466/2012: </a:t>
            </a:r>
            <a:endParaRPr lang="pt-BR" altLang="pt-BR" sz="4000" b="1">
              <a:solidFill>
                <a:srgbClr val="00206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>
                <a:solidFill>
                  <a:srgbClr val="002060"/>
                </a:solidFill>
              </a:rPr>
              <a:t>TCLE E TERMO DE ASSENTIMENTO</a:t>
            </a:r>
            <a:endParaRPr lang="pt-BR" altLang="pt-BR" sz="4000" b="1">
              <a:solidFill>
                <a:srgbClr val="002060"/>
              </a:solidFill>
            </a:endParaRPr>
          </a:p>
        </p:txBody>
      </p:sp>
      <p:pic>
        <p:nvPicPr>
          <p:cNvPr id="4" name="Picture 2" descr="G:\LOGO-CEP\logoprp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/>
        </p:nvGraphicFramePr>
        <p:xfrm>
          <a:off x="1730214" y="1083196"/>
          <a:ext cx="8731572" cy="469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4" name="Picture 2" descr="G:\LOGO-CEP\logoprp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700" b="1" i="1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700" b="1" i="1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2072</Words>
  <Application>WPS Presentation</Application>
  <PresentationFormat>Widescreen</PresentationFormat>
  <Paragraphs>68</Paragraphs>
  <Slides>12</Slides>
  <Notes>0</Notes>
  <HiddenSlides>1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25" baseType="lpstr">
      <vt:lpstr>Arial</vt:lpstr>
      <vt:lpstr>SimSun</vt:lpstr>
      <vt:lpstr>Wingdings</vt:lpstr>
      <vt:lpstr>Arial</vt:lpstr>
      <vt:lpstr>Calibri</vt:lpstr>
      <vt:lpstr>Calibri Light</vt:lpstr>
      <vt:lpstr>Microsoft YaHei</vt:lpstr>
      <vt:lpstr/>
      <vt:lpstr>Arial Unicode MS</vt:lpstr>
      <vt:lpstr>Segoe Print</vt:lpstr>
      <vt:lpstr>Tema do Office</vt:lpstr>
      <vt:lpstr>3_Tema do Office</vt:lpstr>
      <vt:lpstr>4_Tema do Office</vt:lpstr>
      <vt:lpstr>Programa de Pós-Graduação em Antropologia Social</vt:lpstr>
      <vt:lpstr>Sistema CEP-CONEP</vt:lpstr>
      <vt:lpstr>Links importantes</vt:lpstr>
      <vt:lpstr>PowerPoint 演示文稿</vt:lpstr>
      <vt:lpstr>CHECAGEM DOCUMENTAL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Guerreiro</dc:creator>
  <cp:lastModifiedBy>HP</cp:lastModifiedBy>
  <cp:revision>14</cp:revision>
  <dcterms:created xsi:type="dcterms:W3CDTF">2016-02-10T13:42:00Z</dcterms:created>
  <dcterms:modified xsi:type="dcterms:W3CDTF">2018-02-20T20:38:04Z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